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708" r:id="rId2"/>
  </p:sldMasterIdLst>
  <p:notesMasterIdLst>
    <p:notesMasterId r:id="rId46"/>
  </p:notesMasterIdLst>
  <p:sldIdLst>
    <p:sldId id="257" r:id="rId3"/>
    <p:sldId id="299" r:id="rId4"/>
    <p:sldId id="334" r:id="rId5"/>
    <p:sldId id="336" r:id="rId6"/>
    <p:sldId id="335" r:id="rId7"/>
    <p:sldId id="337" r:id="rId8"/>
    <p:sldId id="338" r:id="rId9"/>
    <p:sldId id="339" r:id="rId10"/>
    <p:sldId id="340" r:id="rId11"/>
    <p:sldId id="341" r:id="rId12"/>
    <p:sldId id="342" r:id="rId13"/>
    <p:sldId id="345" r:id="rId14"/>
    <p:sldId id="344" r:id="rId15"/>
    <p:sldId id="343" r:id="rId16"/>
    <p:sldId id="346" r:id="rId17"/>
    <p:sldId id="347" r:id="rId18"/>
    <p:sldId id="348" r:id="rId19"/>
    <p:sldId id="349" r:id="rId20"/>
    <p:sldId id="350" r:id="rId21"/>
    <p:sldId id="351" r:id="rId22"/>
    <p:sldId id="352" r:id="rId23"/>
    <p:sldId id="355" r:id="rId24"/>
    <p:sldId id="354" r:id="rId25"/>
    <p:sldId id="353" r:id="rId26"/>
    <p:sldId id="356" r:id="rId27"/>
    <p:sldId id="357" r:id="rId28"/>
    <p:sldId id="358" r:id="rId29"/>
    <p:sldId id="361" r:id="rId30"/>
    <p:sldId id="360" r:id="rId31"/>
    <p:sldId id="359" r:id="rId32"/>
    <p:sldId id="362" r:id="rId33"/>
    <p:sldId id="363" r:id="rId34"/>
    <p:sldId id="364" r:id="rId35"/>
    <p:sldId id="365" r:id="rId36"/>
    <p:sldId id="366" r:id="rId37"/>
    <p:sldId id="367" r:id="rId38"/>
    <p:sldId id="368" r:id="rId39"/>
    <p:sldId id="369" r:id="rId40"/>
    <p:sldId id="370" r:id="rId41"/>
    <p:sldId id="371" r:id="rId42"/>
    <p:sldId id="372" r:id="rId43"/>
    <p:sldId id="373" r:id="rId44"/>
    <p:sldId id="374" r:id="rId45"/>
  </p:sldIdLst>
  <p:sldSz cx="12192000" cy="6858000"/>
  <p:notesSz cx="6858000" cy="9144000"/>
  <p:embeddedFontLst>
    <p:embeddedFont>
      <p:font typeface="Andalus" panose="02020603050405020304" pitchFamily="18" charset="-78"/>
      <p:regular r:id="rId47"/>
    </p:embeddedFont>
    <p:embeddedFont>
      <p:font typeface="GE Dinar Two" panose="020A0503020102020204" pitchFamily="18" charset="-78"/>
      <p:regular r:id="rId48"/>
    </p:embeddedFont>
  </p:embeddedFontLst>
  <p:custDataLst>
    <p:tags r:id="rId4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novo" initials="L" lastIdx="41" clrIdx="0">
    <p:extLst>
      <p:ext uri="{19B8F6BF-5375-455C-9EA6-DF929625EA0E}">
        <p15:presenceInfo xmlns:p15="http://schemas.microsoft.com/office/powerpoint/2012/main" userId="Lenovo" providerId="None"/>
      </p:ext>
    </p:extLst>
  </p:cmAuthor>
  <p:cmAuthor id="2" name="Admin" initials="A" lastIdx="1" clrIdx="1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25B"/>
    <a:srgbClr val="E1E2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9" autoAdjust="0"/>
    <p:restoredTop sz="94412" autoAdjust="0"/>
  </p:normalViewPr>
  <p:slideViewPr>
    <p:cSldViewPr snapToGrid="0">
      <p:cViewPr varScale="1">
        <p:scale>
          <a:sx n="77" d="100"/>
          <a:sy n="77" d="100"/>
        </p:scale>
        <p:origin x="95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font" Target="fonts/font1.fntdata"/><Relationship Id="rId50" Type="http://schemas.openxmlformats.org/officeDocument/2006/relationships/commentAuthors" Target="commentAuthor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font" Target="fonts/font2.fntdata"/><Relationship Id="rId8" Type="http://schemas.openxmlformats.org/officeDocument/2006/relationships/slide" Target="slides/slide6.xml"/><Relationship Id="rId51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7BEFE1-D024-40BE-A15D-2A4CCDEF73E4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DA7EBF-C3CD-45E6-ADB2-410986100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784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626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10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250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C7B325-2846-4643-BD67-8C800CC29D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624AA75-1648-447E-90A5-9E2E448FE9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F9EA023-3FDA-4D7A-86CB-C083F6480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A2B9C-A5E2-4079-BA05-23CE87696A55}" type="datetimeFigureOut">
              <a:rPr lang="de-DE" smtClean="0"/>
              <a:t>13.03.2025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EC8C47E-94C8-4A5B-9CBB-6661C4113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F52136-4C94-4A97-BC7E-9C7846039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72423-BCB0-4D79-905F-9A65A1F7D12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11382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DA4E86-205B-4BDC-A572-C3B8B4ECE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CC206ED-80D6-48CE-A6A0-FCFC8D6191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E28B9A3-2E8B-4249-9BA5-C7D748EC1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A2B9C-A5E2-4079-BA05-23CE87696A55}" type="datetimeFigureOut">
              <a:rPr lang="de-DE" smtClean="0"/>
              <a:t>13.03.2025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556F01C-5F6F-4800-8D63-B0789A911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1D4E82D-8633-48D6-881B-7AEE330A8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72423-BCB0-4D79-905F-9A65A1F7D12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08976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E7C2A6-F4F0-43C4-9F91-4BA8370C4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A4194E1-0820-47FD-94D6-5E7E29DA48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11A5B33-918F-41F2-A04D-78CB21816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A2B9C-A5E2-4079-BA05-23CE87696A55}" type="datetimeFigureOut">
              <a:rPr lang="de-DE" smtClean="0"/>
              <a:t>13.03.2025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B495244-35CE-4E9F-B6C1-8FB536C90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358BD31-B300-4D09-9C62-55E5042A7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72423-BCB0-4D79-905F-9A65A1F7D12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08356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33377B-CAE8-4F5F-A1A6-694840693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A868D7-9B45-4675-AC8E-AA7646B909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2AEA5EF-51E8-49E6-9B10-29291E8050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764628E-5E5B-4E59-95A9-7E32FC537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A2B9C-A5E2-4079-BA05-23CE87696A55}" type="datetimeFigureOut">
              <a:rPr lang="de-DE" smtClean="0"/>
              <a:t>13.03.2025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7673125-96A9-4BCD-BA26-9E21A1428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10977D1-F73B-476F-9E18-5E447C4B1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72423-BCB0-4D79-905F-9A65A1F7D12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3506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D874B4-A190-45FD-8F34-F7317CD9B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AC057E5-ED87-44AF-906B-92791FC7C8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DE65E53-56D0-4AB8-868D-78E523CE4F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10DE3BB-801C-4349-93EF-9C29216517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A7794BA-B125-44E8-842B-89B440174C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CEE15D4-D22F-488B-A99E-3F65438C3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A2B9C-A5E2-4079-BA05-23CE87696A55}" type="datetimeFigureOut">
              <a:rPr lang="de-DE" smtClean="0"/>
              <a:t>13.03.2025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6410266-8DE1-4C2D-A7FE-CF38B2E32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4F8CCCA-7E4E-43BA-BD7A-25E3F8AC2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72423-BCB0-4D79-905F-9A65A1F7D12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58516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55E4C0-E4D3-42E8-AB49-2A0BECEF7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E687C6F-005D-4E43-B8F6-A52E1BF95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A2B9C-A5E2-4079-BA05-23CE87696A55}" type="datetimeFigureOut">
              <a:rPr lang="de-DE" smtClean="0"/>
              <a:t>13.03.2025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C529B27-8D0B-4288-BF78-599462BC1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452AEF1-A8F1-48A1-9857-77D6F0B47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72423-BCB0-4D79-905F-9A65A1F7D12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33047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ACFE83C-47D5-46CA-BC93-89080538E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A2B9C-A5E2-4079-BA05-23CE87696A55}" type="datetimeFigureOut">
              <a:rPr lang="de-DE" smtClean="0"/>
              <a:t>13.03.2025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D84D732-A60D-47D5-AF72-E9632BE01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B83DB1A-493A-4208-8C79-6962142E1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72423-BCB0-4D79-905F-9A65A1F7D12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1684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DA1DD7-DF4C-46B5-A309-74636AC36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2C001A8-5F22-4F27-A4D6-3224C3A08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928D1EB-C6BA-462B-BE89-4F8EF46B44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37E5950-8048-4E0E-9E1D-6A7AB7658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A2B9C-A5E2-4079-BA05-23CE87696A55}" type="datetimeFigureOut">
              <a:rPr lang="de-DE" smtClean="0"/>
              <a:t>13.03.2025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1202E63-16C3-4941-8AC6-EDBA87ADC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1461E0F-BB0F-4994-9845-6F495ED0D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72423-BCB0-4D79-905F-9A65A1F7D12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5002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9760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37126A-C703-4AD8-9E98-70E2F723E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6A7C223-2796-4F78-A7BF-F8C161A645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D3EC1E6-3E92-4C60-8F69-BC9037562A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8A0280D-34F1-40BF-A7EF-21793FCD1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A2B9C-A5E2-4079-BA05-23CE87696A55}" type="datetimeFigureOut">
              <a:rPr lang="de-DE" smtClean="0"/>
              <a:t>13.03.2025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4DDE511-1DA1-4424-BEFE-95F41959C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C02C186-1C57-4F01-82E4-F8E2ED734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72423-BCB0-4D79-905F-9A65A1F7D12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00839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093ABD-486F-4219-8124-9E48356D8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FF4A050-5085-4A6D-964D-630435B75C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A11B467-284D-4011-AF4A-803E898D0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A2B9C-A5E2-4079-BA05-23CE87696A55}" type="datetimeFigureOut">
              <a:rPr lang="de-DE" smtClean="0"/>
              <a:t>13.03.2025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AC69B3E-C12A-4228-BD45-DFDEE001A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6382E60-9FCD-40BF-AA62-CEEF56513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72423-BCB0-4D79-905F-9A65A1F7D12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7148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FC6E572F-2A16-468D-BDD9-1D46DD0802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6BB46D4-9347-4149-82A6-0E9C2EB81F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91AF08F-5710-4105-82A8-022432986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A2B9C-A5E2-4079-BA05-23CE87696A55}" type="datetimeFigureOut">
              <a:rPr lang="de-DE" smtClean="0"/>
              <a:t>13.03.2025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8B76FDF-E828-4357-9A32-241500334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0F888E8-6E83-48B9-B864-DD3E29C07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72423-BCB0-4D79-905F-9A65A1F7D12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1063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892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703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231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387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061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391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469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B07E4-CDF9-4C88-A2F3-04620E58224D}" type="datetimeFigureOut">
              <a:rPr lang="en-US" smtClean="0"/>
              <a:pPr/>
              <a:t>3/13/2025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71E98-A417-4ECC-ACEB-C0490C20DB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1957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1F83165-FA93-43A4-9751-1486D3D11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83D13AA-F227-44A0-BF84-054507D806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3005F64-4172-448E-A445-CF7E007C03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A2B9C-A5E2-4079-BA05-23CE87696A55}" type="datetimeFigureOut">
              <a:rPr lang="de-DE" smtClean="0"/>
              <a:t>13.03.2025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4C7F8B4-763A-4344-8B34-80D0148FE9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CE723B1-1089-410B-A2DA-AC12EB96A9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72423-BCB0-4D79-905F-9A65A1F7D12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1149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3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4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5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6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7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8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9.xml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0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1.xml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2.xml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3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4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5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6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7.xml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8.xml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9.xml"/><Relationship Id="rId4" Type="http://schemas.openxmlformats.org/officeDocument/2006/relationships/image" Target="../media/image1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0.xml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1.xml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2.xml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3.xml"/><Relationship Id="rId4" Type="http://schemas.openxmlformats.org/officeDocument/2006/relationships/image" Target="../media/image1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4.xml"/><Relationship Id="rId4" Type="http://schemas.openxmlformats.org/officeDocument/2006/relationships/image" Target="../media/image1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5.xml"/><Relationship Id="rId4" Type="http://schemas.openxmlformats.org/officeDocument/2006/relationships/image" Target="../media/image1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6.xml"/><Relationship Id="rId4" Type="http://schemas.openxmlformats.org/officeDocument/2006/relationships/image" Target="../media/image1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7.xml"/><Relationship Id="rId4" Type="http://schemas.openxmlformats.org/officeDocument/2006/relationships/image" Target="../media/image19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8.xml"/><Relationship Id="rId4" Type="http://schemas.openxmlformats.org/officeDocument/2006/relationships/image" Target="../media/image19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9.xml"/><Relationship Id="rId4" Type="http://schemas.openxmlformats.org/officeDocument/2006/relationships/image" Target="../media/image2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0.xml"/><Relationship Id="rId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1.xml"/><Relationship Id="rId4" Type="http://schemas.openxmlformats.org/officeDocument/2006/relationships/image" Target="../media/image2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2.xml"/><Relationship Id="rId4" Type="http://schemas.openxmlformats.org/officeDocument/2006/relationships/image" Target="../media/image21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3.xml"/><Relationship Id="rId4" Type="http://schemas.openxmlformats.org/officeDocument/2006/relationships/image" Target="../media/image2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4.xml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E734BAD-BA90-4127-CD38-CFC5FD425A83}"/>
              </a:ext>
            </a:extLst>
          </p:cNvPr>
          <p:cNvSpPr txBox="1"/>
          <p:nvPr/>
        </p:nvSpPr>
        <p:spPr>
          <a:xfrm>
            <a:off x="1210662" y="2779121"/>
            <a:ext cx="9628787" cy="12997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ar-SA" sz="8000" dirty="0">
                <a:latin typeface="GE Dinar Two" panose="020A0503020102020204" pitchFamily="18" charset="-78"/>
                <a:ea typeface="GE Dinar Two" panose="020A0503020102020204" pitchFamily="18" charset="-78"/>
                <a:cs typeface="GE Dinar Two" panose="020A0503020102020204" pitchFamily="18" charset="-78"/>
              </a:rPr>
              <a:t>مسابقة معلومات عامة</a:t>
            </a:r>
            <a:endParaRPr kumimoji="0" lang="en-US" sz="8000" b="1" i="0" u="none" strike="noStrike" kern="1200" cap="all" spc="6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 Dinar Two" panose="020A0503020102020204" pitchFamily="18" charset="-78"/>
              <a:ea typeface="GE Dinar Two" panose="020A0503020102020204" pitchFamily="18" charset="-78"/>
              <a:cs typeface="GE Dinar Two" panose="020A0503020102020204" pitchFamily="18" charset="-78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4091940" y="4366260"/>
            <a:ext cx="3177540" cy="1143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0656222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A7B0E7-E037-078A-9F75-92E9B81858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logo" descr="Ein Bild, das Objekt, Uhr, Monitor enthält.&#10;&#10;Automatisch generierte Beschreibung">
            <a:extLst>
              <a:ext uri="{FF2B5EF4-FFF2-40B4-BE49-F238E27FC236}">
                <a16:creationId xmlns:a16="http://schemas.microsoft.com/office/drawing/2014/main" id="{A45C5C68-9AAF-0F6B-6EF3-539834BD38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521" y="161614"/>
            <a:ext cx="903237" cy="172750"/>
          </a:xfrm>
          <a:prstGeom prst="rect">
            <a:avLst/>
          </a:prstGeom>
        </p:spPr>
      </p:pic>
      <p:grpSp>
        <p:nvGrpSpPr>
          <p:cNvPr id="13" name="Green Answer">
            <a:extLst>
              <a:ext uri="{FF2B5EF4-FFF2-40B4-BE49-F238E27FC236}">
                <a16:creationId xmlns:a16="http://schemas.microsoft.com/office/drawing/2014/main" id="{8E4F16A0-29FE-99FA-99A1-CDB1BF828D55}"/>
              </a:ext>
            </a:extLst>
          </p:cNvPr>
          <p:cNvGrpSpPr/>
          <p:nvPr/>
        </p:nvGrpSpPr>
        <p:grpSpPr>
          <a:xfrm>
            <a:off x="6141032" y="5500572"/>
            <a:ext cx="6024985" cy="1325564"/>
            <a:chOff x="6141032" y="5500572"/>
            <a:chExt cx="6024985" cy="1325564"/>
          </a:xfrm>
        </p:grpSpPr>
        <p:sp>
          <p:nvSpPr>
            <p:cNvPr id="6" name="green box">
              <a:extLst>
                <a:ext uri="{FF2B5EF4-FFF2-40B4-BE49-F238E27FC236}">
                  <a16:creationId xmlns:a16="http://schemas.microsoft.com/office/drawing/2014/main" id="{31F4FC9A-AEE1-BB3A-9A03-AADE7C2BE71C}"/>
                </a:ext>
              </a:extLst>
            </p:cNvPr>
            <p:cNvSpPr/>
            <p:nvPr/>
          </p:nvSpPr>
          <p:spPr>
            <a:xfrm>
              <a:off x="6141032" y="5500572"/>
              <a:ext cx="6024985" cy="1325563"/>
            </a:xfrm>
            <a:prstGeom prst="roundRect">
              <a:avLst>
                <a:gd name="adj" fmla="val 0"/>
              </a:avLst>
            </a:prstGeom>
            <a:solidFill>
              <a:srgbClr val="288F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">
              <a:extLst>
                <a:ext uri="{FF2B5EF4-FFF2-40B4-BE49-F238E27FC236}">
                  <a16:creationId xmlns:a16="http://schemas.microsoft.com/office/drawing/2014/main" id="{F047A040-454E-D67F-B4D8-1F8324B48436}"/>
                </a:ext>
              </a:extLst>
            </p:cNvPr>
            <p:cNvSpPr/>
            <p:nvPr/>
          </p:nvSpPr>
          <p:spPr>
            <a:xfrm>
              <a:off x="6431381" y="5940676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#sl-pollanswer(3)">
              <a:extLst>
                <a:ext uri="{FF2B5EF4-FFF2-40B4-BE49-F238E27FC236}">
                  <a16:creationId xmlns:a16="http://schemas.microsoft.com/office/drawing/2014/main" id="{1D591757-33EF-A843-C48B-64B83E547A8A}"/>
                </a:ext>
              </a:extLst>
            </p:cNvPr>
            <p:cNvSpPr txBox="1">
              <a:spLocks/>
            </p:cNvSpPr>
            <p:nvPr/>
          </p:nvSpPr>
          <p:spPr>
            <a:xfrm>
              <a:off x="6898339" y="5532438"/>
              <a:ext cx="5113439" cy="129369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dirty="0">
                  <a:solidFill>
                    <a:schemeClr val="bg1"/>
                  </a:solidFill>
                </a:rPr>
                <a:t>اعتمد على نفسه فقط</a:t>
              </a:r>
              <a:endPara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grpSp>
        <p:nvGrpSpPr>
          <p:cNvPr id="9" name="Yellow Answer">
            <a:extLst>
              <a:ext uri="{FF2B5EF4-FFF2-40B4-BE49-F238E27FC236}">
                <a16:creationId xmlns:a16="http://schemas.microsoft.com/office/drawing/2014/main" id="{8CF56E9C-D003-8565-6C9D-E600F646788D}"/>
              </a:ext>
            </a:extLst>
          </p:cNvPr>
          <p:cNvGrpSpPr/>
          <p:nvPr/>
        </p:nvGrpSpPr>
        <p:grpSpPr>
          <a:xfrm>
            <a:off x="25983" y="5500573"/>
            <a:ext cx="6024986" cy="1325563"/>
            <a:chOff x="25983" y="5500573"/>
            <a:chExt cx="6024986" cy="1325563"/>
          </a:xfrm>
        </p:grpSpPr>
        <p:sp>
          <p:nvSpPr>
            <p:cNvPr id="8" name="yellow box">
              <a:extLst>
                <a:ext uri="{FF2B5EF4-FFF2-40B4-BE49-F238E27FC236}">
                  <a16:creationId xmlns:a16="http://schemas.microsoft.com/office/drawing/2014/main" id="{D6B87674-7A43-15D0-463A-358AE7A1E418}"/>
                </a:ext>
              </a:extLst>
            </p:cNvPr>
            <p:cNvSpPr/>
            <p:nvPr/>
          </p:nvSpPr>
          <p:spPr>
            <a:xfrm>
              <a:off x="25983" y="5500573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D89E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circle">
              <a:extLst>
                <a:ext uri="{FF2B5EF4-FFF2-40B4-BE49-F238E27FC236}">
                  <a16:creationId xmlns:a16="http://schemas.microsoft.com/office/drawing/2014/main" id="{B94E19C1-6C56-7A08-780D-FACBDC3CF214}"/>
                </a:ext>
              </a:extLst>
            </p:cNvPr>
            <p:cNvSpPr/>
            <p:nvPr/>
          </p:nvSpPr>
          <p:spPr>
            <a:xfrm>
              <a:off x="287080" y="5920615"/>
              <a:ext cx="482138" cy="4821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#sl-pollanswer(2)">
              <a:extLst>
                <a:ext uri="{FF2B5EF4-FFF2-40B4-BE49-F238E27FC236}">
                  <a16:creationId xmlns:a16="http://schemas.microsoft.com/office/drawing/2014/main" id="{81C815F8-C3B0-40EA-50C9-4D5C2BD5DADC}"/>
                </a:ext>
              </a:extLst>
            </p:cNvPr>
            <p:cNvSpPr txBox="1">
              <a:spLocks/>
            </p:cNvSpPr>
            <p:nvPr/>
          </p:nvSpPr>
          <p:spPr>
            <a:xfrm>
              <a:off x="738094" y="5532438"/>
              <a:ext cx="5191687" cy="129369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dirty="0">
                  <a:solidFill>
                    <a:schemeClr val="bg1"/>
                  </a:solidFill>
                </a:rPr>
                <a:t>شكك في كل شيء</a:t>
              </a:r>
              <a:endPara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grpSp>
        <p:nvGrpSpPr>
          <p:cNvPr id="5" name="Blue Answer">
            <a:extLst>
              <a:ext uri="{FF2B5EF4-FFF2-40B4-BE49-F238E27FC236}">
                <a16:creationId xmlns:a16="http://schemas.microsoft.com/office/drawing/2014/main" id="{75D7BC6C-81C2-3A52-9CBD-7B38BE9FF491}"/>
              </a:ext>
            </a:extLst>
          </p:cNvPr>
          <p:cNvGrpSpPr/>
          <p:nvPr/>
        </p:nvGrpSpPr>
        <p:grpSpPr>
          <a:xfrm>
            <a:off x="6141032" y="4091439"/>
            <a:ext cx="6024986" cy="1325563"/>
            <a:chOff x="6141032" y="4091439"/>
            <a:chExt cx="6024986" cy="1325563"/>
          </a:xfrm>
        </p:grpSpPr>
        <p:sp>
          <p:nvSpPr>
            <p:cNvPr id="10" name="blue box">
              <a:extLst>
                <a:ext uri="{FF2B5EF4-FFF2-40B4-BE49-F238E27FC236}">
                  <a16:creationId xmlns:a16="http://schemas.microsoft.com/office/drawing/2014/main" id="{1DBD9711-761D-027F-F051-F6D5F8B666D1}"/>
                </a:ext>
              </a:extLst>
            </p:cNvPr>
            <p:cNvSpPr/>
            <p:nvPr/>
          </p:nvSpPr>
          <p:spPr>
            <a:xfrm>
              <a:off x="6141032" y="4091439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1A6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turned rectangle">
              <a:extLst>
                <a:ext uri="{FF2B5EF4-FFF2-40B4-BE49-F238E27FC236}">
                  <a16:creationId xmlns:a16="http://schemas.microsoft.com/office/drawing/2014/main" id="{D1E71800-85C5-F633-4E3D-BA70145E3427}"/>
                </a:ext>
              </a:extLst>
            </p:cNvPr>
            <p:cNvSpPr/>
            <p:nvPr/>
          </p:nvSpPr>
          <p:spPr>
            <a:xfrm rot="2700000">
              <a:off x="6437373" y="4561677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#sl-pollanswer(1)">
              <a:extLst>
                <a:ext uri="{FF2B5EF4-FFF2-40B4-BE49-F238E27FC236}">
                  <a16:creationId xmlns:a16="http://schemas.microsoft.com/office/drawing/2014/main" id="{56D2E549-451C-9B35-19C8-1B4C605FA63A}"/>
                </a:ext>
              </a:extLst>
            </p:cNvPr>
            <p:cNvSpPr txBox="1">
              <a:spLocks/>
            </p:cNvSpPr>
            <p:nvPr/>
          </p:nvSpPr>
          <p:spPr>
            <a:xfrm>
              <a:off x="6876305" y="4091439"/>
              <a:ext cx="5113440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dirty="0">
                  <a:solidFill>
                    <a:schemeClr val="bg1"/>
                  </a:solidFill>
                </a:rPr>
                <a:t>لم يواجه أي تحديات</a:t>
              </a:r>
              <a:endParaRPr kumimoji="0" lang="ar-LB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grpSp>
        <p:nvGrpSpPr>
          <p:cNvPr id="3" name="Red Answer">
            <a:extLst>
              <a:ext uri="{FF2B5EF4-FFF2-40B4-BE49-F238E27FC236}">
                <a16:creationId xmlns:a16="http://schemas.microsoft.com/office/drawing/2014/main" id="{321B0126-8EB9-A018-0099-9239119FDACC}"/>
              </a:ext>
            </a:extLst>
          </p:cNvPr>
          <p:cNvGrpSpPr/>
          <p:nvPr/>
        </p:nvGrpSpPr>
        <p:grpSpPr>
          <a:xfrm>
            <a:off x="25983" y="4091438"/>
            <a:ext cx="6024986" cy="1330232"/>
            <a:chOff x="25983" y="4091438"/>
            <a:chExt cx="6024986" cy="1330232"/>
          </a:xfrm>
        </p:grpSpPr>
        <p:sp>
          <p:nvSpPr>
            <p:cNvPr id="4" name="red box">
              <a:extLst>
                <a:ext uri="{FF2B5EF4-FFF2-40B4-BE49-F238E27FC236}">
                  <a16:creationId xmlns:a16="http://schemas.microsoft.com/office/drawing/2014/main" id="{E2388B34-696A-89C2-7369-B643EC260552}"/>
                </a:ext>
              </a:extLst>
            </p:cNvPr>
            <p:cNvSpPr/>
            <p:nvPr/>
          </p:nvSpPr>
          <p:spPr>
            <a:xfrm>
              <a:off x="25983" y="4096107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E21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riangle">
              <a:extLst>
                <a:ext uri="{FF2B5EF4-FFF2-40B4-BE49-F238E27FC236}">
                  <a16:creationId xmlns:a16="http://schemas.microsoft.com/office/drawing/2014/main" id="{F2A54C7B-2147-1DAC-C014-CE64E2246906}"/>
                </a:ext>
              </a:extLst>
            </p:cNvPr>
            <p:cNvSpPr/>
            <p:nvPr/>
          </p:nvSpPr>
          <p:spPr>
            <a:xfrm>
              <a:off x="309372" y="4529423"/>
              <a:ext cx="437554" cy="50686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#sl-pollanswer(0)">
              <a:extLst>
                <a:ext uri="{FF2B5EF4-FFF2-40B4-BE49-F238E27FC236}">
                  <a16:creationId xmlns:a16="http://schemas.microsoft.com/office/drawing/2014/main" id="{020E76DA-F46E-4A85-6807-E8D175F91E91}"/>
                </a:ext>
              </a:extLst>
            </p:cNvPr>
            <p:cNvSpPr txBox="1">
              <a:spLocks/>
            </p:cNvSpPr>
            <p:nvPr/>
          </p:nvSpPr>
          <p:spPr>
            <a:xfrm>
              <a:off x="682751" y="4091438"/>
              <a:ext cx="5213980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dirty="0">
                  <a:solidFill>
                    <a:schemeClr val="bg1"/>
                  </a:solidFill>
                </a:rPr>
                <a:t>وثق بخطة الله رغم المجهول</a:t>
              </a:r>
              <a:endParaRPr kumimoji="0" lang="de-DE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sp>
        <p:nvSpPr>
          <p:cNvPr id="7" name="question container">
            <a:extLst>
              <a:ext uri="{FF2B5EF4-FFF2-40B4-BE49-F238E27FC236}">
                <a16:creationId xmlns:a16="http://schemas.microsoft.com/office/drawing/2014/main" id="{B5D106A8-E212-32BB-1245-458FE2DE98D2}"/>
              </a:ext>
            </a:extLst>
          </p:cNvPr>
          <p:cNvSpPr/>
          <p:nvPr/>
        </p:nvSpPr>
        <p:spPr>
          <a:xfrm>
            <a:off x="0" y="0"/>
            <a:ext cx="12192000" cy="100965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#sl-pollquestion()">
            <a:extLst>
              <a:ext uri="{FF2B5EF4-FFF2-40B4-BE49-F238E27FC236}">
                <a16:creationId xmlns:a16="http://schemas.microsoft.com/office/drawing/2014/main" id="{18DE9135-52B3-E104-DD2D-0FCDF87F8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84" y="0"/>
            <a:ext cx="12166016" cy="1014319"/>
          </a:xfrm>
        </p:spPr>
        <p:txBody>
          <a:bodyPr>
            <a:normAutofit/>
          </a:bodyPr>
          <a:lstStyle/>
          <a:p>
            <a:pPr algn="ctr"/>
            <a:r>
              <a:rPr lang="ar-SA" sz="4800" b="1" dirty="0">
                <a:solidFill>
                  <a:srgbClr val="000000"/>
                </a:solidFill>
                <a:latin typeface="Andalus" panose="02020603050405020304" pitchFamily="18" charset="-78"/>
                <a:cs typeface="+mn-cs"/>
              </a:rPr>
              <a:t>ما الدرس المستفاد من قصة إبراهيم؟</a:t>
            </a:r>
            <a:endParaRPr lang="de-DE" sz="4800" b="1" dirty="0">
              <a:latin typeface="Andalus" panose="02020603050405020304" pitchFamily="18" charset="-78"/>
              <a:cs typeface="+mn-cs"/>
            </a:endParaRPr>
          </a:p>
        </p:txBody>
      </p:sp>
      <p:grpSp>
        <p:nvGrpSpPr>
          <p:cNvPr id="17" name="Timer">
            <a:extLst>
              <a:ext uri="{FF2B5EF4-FFF2-40B4-BE49-F238E27FC236}">
                <a16:creationId xmlns:a16="http://schemas.microsoft.com/office/drawing/2014/main" id="{84C59098-C87D-F1A7-3B3B-E01C65D60275}"/>
              </a:ext>
            </a:extLst>
          </p:cNvPr>
          <p:cNvGrpSpPr/>
          <p:nvPr/>
        </p:nvGrpSpPr>
        <p:grpSpPr>
          <a:xfrm>
            <a:off x="433042" y="1626570"/>
            <a:ext cx="2435016" cy="1513853"/>
            <a:chOff x="9853919" y="1976970"/>
            <a:chExt cx="1624012" cy="1009650"/>
          </a:xfrm>
        </p:grpSpPr>
        <p:sp>
          <p:nvSpPr>
            <p:cNvPr id="14" name="container-time">
              <a:extLst>
                <a:ext uri="{FF2B5EF4-FFF2-40B4-BE49-F238E27FC236}">
                  <a16:creationId xmlns:a16="http://schemas.microsoft.com/office/drawing/2014/main" id="{BE6806FA-972C-6557-2AF2-9C8ABB032454}"/>
                </a:ext>
              </a:extLst>
            </p:cNvPr>
            <p:cNvSpPr/>
            <p:nvPr/>
          </p:nvSpPr>
          <p:spPr>
            <a:xfrm>
              <a:off x="10161100" y="1976970"/>
              <a:ext cx="1009650" cy="1009650"/>
            </a:xfrm>
            <a:prstGeom prst="ellipse">
              <a:avLst/>
            </a:prstGeom>
            <a:solidFill>
              <a:srgbClr val="854C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#sl-countdown()">
              <a:extLst>
                <a:ext uri="{FF2B5EF4-FFF2-40B4-BE49-F238E27FC236}">
                  <a16:creationId xmlns:a16="http://schemas.microsoft.com/office/drawing/2014/main" id="{DE77D6A4-532D-C178-597F-39BDB9004B7C}"/>
                </a:ext>
              </a:extLst>
            </p:cNvPr>
            <p:cNvSpPr txBox="1"/>
            <p:nvPr/>
          </p:nvSpPr>
          <p:spPr>
            <a:xfrm>
              <a:off x="9853919" y="2179353"/>
              <a:ext cx="1624012" cy="6158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sz="5400" b="1" dirty="0">
                  <a:solidFill>
                    <a:prstClr val="black"/>
                  </a:solidFill>
                  <a:latin typeface="Calibri Light" panose="020F0302020204030204" pitchFamily="34" charset="0"/>
                </a:rPr>
                <a:t>٥</a:t>
              </a:r>
              <a:endParaRPr lang="ar-LB" sz="5400" b="1" dirty="0">
                <a:solidFill>
                  <a:prstClr val="black"/>
                </a:solidFill>
                <a:latin typeface="Calibri Light" panose="020F0302020204030204" pitchFamily="34" charset="0"/>
              </a:endParaRPr>
            </a:p>
          </p:txBody>
        </p:sp>
      </p:grpSp>
      <p:pic>
        <p:nvPicPr>
          <p:cNvPr id="16" name="Picture 15" descr="A person standing on a rock&#10;&#10;AI-generated content may be incorrect.">
            <a:extLst>
              <a:ext uri="{FF2B5EF4-FFF2-40B4-BE49-F238E27FC236}">
                <a16:creationId xmlns:a16="http://schemas.microsoft.com/office/drawing/2014/main" id="{EB70FC98-9004-9B65-F670-62845FF2D3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34" b="9710"/>
          <a:stretch/>
        </p:blipFill>
        <p:spPr>
          <a:xfrm>
            <a:off x="4443934" y="1008974"/>
            <a:ext cx="3099866" cy="30942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49831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152999-484B-4A27-FA6E-A77F3B4020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logo" descr="Ein Bild, das Objekt, Uhr, Monitor enthält.&#10;&#10;Automatisch generierte Beschreibung">
            <a:extLst>
              <a:ext uri="{FF2B5EF4-FFF2-40B4-BE49-F238E27FC236}">
                <a16:creationId xmlns:a16="http://schemas.microsoft.com/office/drawing/2014/main" id="{41FE524B-1F7F-05FC-B531-3EBB705B6C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521" y="161614"/>
            <a:ext cx="903237" cy="172750"/>
          </a:xfrm>
          <a:prstGeom prst="rect">
            <a:avLst/>
          </a:prstGeom>
        </p:spPr>
      </p:pic>
      <p:grpSp>
        <p:nvGrpSpPr>
          <p:cNvPr id="13" name="Green Answer">
            <a:extLst>
              <a:ext uri="{FF2B5EF4-FFF2-40B4-BE49-F238E27FC236}">
                <a16:creationId xmlns:a16="http://schemas.microsoft.com/office/drawing/2014/main" id="{36092825-4DD4-1C4C-DE08-7B6089850F63}"/>
              </a:ext>
            </a:extLst>
          </p:cNvPr>
          <p:cNvGrpSpPr/>
          <p:nvPr/>
        </p:nvGrpSpPr>
        <p:grpSpPr>
          <a:xfrm>
            <a:off x="6141032" y="5500572"/>
            <a:ext cx="6024985" cy="1325564"/>
            <a:chOff x="6141032" y="5500572"/>
            <a:chExt cx="6024985" cy="1325564"/>
          </a:xfrm>
        </p:grpSpPr>
        <p:sp>
          <p:nvSpPr>
            <p:cNvPr id="6" name="green box">
              <a:extLst>
                <a:ext uri="{FF2B5EF4-FFF2-40B4-BE49-F238E27FC236}">
                  <a16:creationId xmlns:a16="http://schemas.microsoft.com/office/drawing/2014/main" id="{5FAC118F-9E14-DAFF-8B5B-E125E24FE488}"/>
                </a:ext>
              </a:extLst>
            </p:cNvPr>
            <p:cNvSpPr/>
            <p:nvPr/>
          </p:nvSpPr>
          <p:spPr>
            <a:xfrm>
              <a:off x="6141032" y="5500572"/>
              <a:ext cx="6024985" cy="1325563"/>
            </a:xfrm>
            <a:prstGeom prst="roundRect">
              <a:avLst>
                <a:gd name="adj" fmla="val 0"/>
              </a:avLst>
            </a:prstGeom>
            <a:solidFill>
              <a:srgbClr val="288F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">
              <a:extLst>
                <a:ext uri="{FF2B5EF4-FFF2-40B4-BE49-F238E27FC236}">
                  <a16:creationId xmlns:a16="http://schemas.microsoft.com/office/drawing/2014/main" id="{86C13160-B711-D202-2780-3DC54CEC9E10}"/>
                </a:ext>
              </a:extLst>
            </p:cNvPr>
            <p:cNvSpPr/>
            <p:nvPr/>
          </p:nvSpPr>
          <p:spPr>
            <a:xfrm>
              <a:off x="6431381" y="5940676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#sl-pollanswer(3)">
              <a:extLst>
                <a:ext uri="{FF2B5EF4-FFF2-40B4-BE49-F238E27FC236}">
                  <a16:creationId xmlns:a16="http://schemas.microsoft.com/office/drawing/2014/main" id="{EFAD5813-8F6B-D879-74A8-AF391DBA4F80}"/>
                </a:ext>
              </a:extLst>
            </p:cNvPr>
            <p:cNvSpPr txBox="1">
              <a:spLocks/>
            </p:cNvSpPr>
            <p:nvPr/>
          </p:nvSpPr>
          <p:spPr>
            <a:xfrm>
              <a:off x="6898339" y="5532438"/>
              <a:ext cx="5113439" cy="129369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dirty="0">
                  <a:solidFill>
                    <a:schemeClr val="bg1"/>
                  </a:solidFill>
                </a:rPr>
                <a:t>اعتمد على نفسه فقط</a:t>
              </a:r>
              <a:endPara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grpSp>
        <p:nvGrpSpPr>
          <p:cNvPr id="9" name="Yellow Answer">
            <a:extLst>
              <a:ext uri="{FF2B5EF4-FFF2-40B4-BE49-F238E27FC236}">
                <a16:creationId xmlns:a16="http://schemas.microsoft.com/office/drawing/2014/main" id="{DFFE3E48-0529-F4EA-06CB-7774C4042A4A}"/>
              </a:ext>
            </a:extLst>
          </p:cNvPr>
          <p:cNvGrpSpPr/>
          <p:nvPr/>
        </p:nvGrpSpPr>
        <p:grpSpPr>
          <a:xfrm>
            <a:off x="25983" y="5500573"/>
            <a:ext cx="6024986" cy="1325563"/>
            <a:chOff x="25983" y="5500573"/>
            <a:chExt cx="6024986" cy="1325563"/>
          </a:xfrm>
        </p:grpSpPr>
        <p:sp>
          <p:nvSpPr>
            <p:cNvPr id="8" name="yellow box">
              <a:extLst>
                <a:ext uri="{FF2B5EF4-FFF2-40B4-BE49-F238E27FC236}">
                  <a16:creationId xmlns:a16="http://schemas.microsoft.com/office/drawing/2014/main" id="{48DB8BC3-D541-14E1-178D-5E690CCCF92B}"/>
                </a:ext>
              </a:extLst>
            </p:cNvPr>
            <p:cNvSpPr/>
            <p:nvPr/>
          </p:nvSpPr>
          <p:spPr>
            <a:xfrm>
              <a:off x="25983" y="5500573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D89E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circle">
              <a:extLst>
                <a:ext uri="{FF2B5EF4-FFF2-40B4-BE49-F238E27FC236}">
                  <a16:creationId xmlns:a16="http://schemas.microsoft.com/office/drawing/2014/main" id="{19D6409B-78BE-160E-3C28-1C9749EE6BAA}"/>
                </a:ext>
              </a:extLst>
            </p:cNvPr>
            <p:cNvSpPr/>
            <p:nvPr/>
          </p:nvSpPr>
          <p:spPr>
            <a:xfrm>
              <a:off x="287080" y="5920615"/>
              <a:ext cx="482138" cy="4821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#sl-pollanswer(2)">
              <a:extLst>
                <a:ext uri="{FF2B5EF4-FFF2-40B4-BE49-F238E27FC236}">
                  <a16:creationId xmlns:a16="http://schemas.microsoft.com/office/drawing/2014/main" id="{870A8606-FA96-F3FE-C83F-CC34EF8C729F}"/>
                </a:ext>
              </a:extLst>
            </p:cNvPr>
            <p:cNvSpPr txBox="1">
              <a:spLocks/>
            </p:cNvSpPr>
            <p:nvPr/>
          </p:nvSpPr>
          <p:spPr>
            <a:xfrm>
              <a:off x="738094" y="5532438"/>
              <a:ext cx="5191687" cy="129369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dirty="0">
                  <a:solidFill>
                    <a:schemeClr val="bg1"/>
                  </a:solidFill>
                </a:rPr>
                <a:t>شكك في كل شيء</a:t>
              </a:r>
              <a:endPara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grpSp>
        <p:nvGrpSpPr>
          <p:cNvPr id="5" name="Blue Answer">
            <a:extLst>
              <a:ext uri="{FF2B5EF4-FFF2-40B4-BE49-F238E27FC236}">
                <a16:creationId xmlns:a16="http://schemas.microsoft.com/office/drawing/2014/main" id="{2B74ED11-A9F6-36B4-0B53-A691508B2CEF}"/>
              </a:ext>
            </a:extLst>
          </p:cNvPr>
          <p:cNvGrpSpPr/>
          <p:nvPr/>
        </p:nvGrpSpPr>
        <p:grpSpPr>
          <a:xfrm>
            <a:off x="6141032" y="4091439"/>
            <a:ext cx="6024986" cy="1325563"/>
            <a:chOff x="6141032" y="4091439"/>
            <a:chExt cx="6024986" cy="1325563"/>
          </a:xfrm>
        </p:grpSpPr>
        <p:sp>
          <p:nvSpPr>
            <p:cNvPr id="10" name="blue box">
              <a:extLst>
                <a:ext uri="{FF2B5EF4-FFF2-40B4-BE49-F238E27FC236}">
                  <a16:creationId xmlns:a16="http://schemas.microsoft.com/office/drawing/2014/main" id="{160DA2DB-054B-9DA7-0622-A1A44CE9B238}"/>
                </a:ext>
              </a:extLst>
            </p:cNvPr>
            <p:cNvSpPr/>
            <p:nvPr/>
          </p:nvSpPr>
          <p:spPr>
            <a:xfrm>
              <a:off x="6141032" y="4091439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1A6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turned rectangle">
              <a:extLst>
                <a:ext uri="{FF2B5EF4-FFF2-40B4-BE49-F238E27FC236}">
                  <a16:creationId xmlns:a16="http://schemas.microsoft.com/office/drawing/2014/main" id="{4BA0F185-23F0-2E77-C296-E739002B211A}"/>
                </a:ext>
              </a:extLst>
            </p:cNvPr>
            <p:cNvSpPr/>
            <p:nvPr/>
          </p:nvSpPr>
          <p:spPr>
            <a:xfrm rot="2700000">
              <a:off x="6437373" y="4561677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#sl-pollanswer(1)">
              <a:extLst>
                <a:ext uri="{FF2B5EF4-FFF2-40B4-BE49-F238E27FC236}">
                  <a16:creationId xmlns:a16="http://schemas.microsoft.com/office/drawing/2014/main" id="{36F4EFC0-43DB-7B7E-8375-A8146A676006}"/>
                </a:ext>
              </a:extLst>
            </p:cNvPr>
            <p:cNvSpPr txBox="1">
              <a:spLocks/>
            </p:cNvSpPr>
            <p:nvPr/>
          </p:nvSpPr>
          <p:spPr>
            <a:xfrm>
              <a:off x="6876305" y="4091439"/>
              <a:ext cx="5113440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dirty="0">
                  <a:solidFill>
                    <a:schemeClr val="bg1"/>
                  </a:solidFill>
                </a:rPr>
                <a:t>لم يواجه أي تحديات</a:t>
              </a:r>
              <a:endParaRPr kumimoji="0" lang="ar-LB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grpSp>
        <p:nvGrpSpPr>
          <p:cNvPr id="3" name="Red Answer">
            <a:extLst>
              <a:ext uri="{FF2B5EF4-FFF2-40B4-BE49-F238E27FC236}">
                <a16:creationId xmlns:a16="http://schemas.microsoft.com/office/drawing/2014/main" id="{67BC59BD-E97A-077D-5A19-C8FE0BFC0FFD}"/>
              </a:ext>
            </a:extLst>
          </p:cNvPr>
          <p:cNvGrpSpPr/>
          <p:nvPr/>
        </p:nvGrpSpPr>
        <p:grpSpPr>
          <a:xfrm>
            <a:off x="25983" y="4091438"/>
            <a:ext cx="6024986" cy="1330232"/>
            <a:chOff x="25983" y="4091438"/>
            <a:chExt cx="6024986" cy="1330232"/>
          </a:xfrm>
        </p:grpSpPr>
        <p:sp>
          <p:nvSpPr>
            <p:cNvPr id="4" name="red box">
              <a:extLst>
                <a:ext uri="{FF2B5EF4-FFF2-40B4-BE49-F238E27FC236}">
                  <a16:creationId xmlns:a16="http://schemas.microsoft.com/office/drawing/2014/main" id="{5E480275-4E2D-4CCB-8428-6D41CAAD1731}"/>
                </a:ext>
              </a:extLst>
            </p:cNvPr>
            <p:cNvSpPr/>
            <p:nvPr/>
          </p:nvSpPr>
          <p:spPr>
            <a:xfrm>
              <a:off x="25983" y="4096107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E21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riangle">
              <a:extLst>
                <a:ext uri="{FF2B5EF4-FFF2-40B4-BE49-F238E27FC236}">
                  <a16:creationId xmlns:a16="http://schemas.microsoft.com/office/drawing/2014/main" id="{F2EBC281-3107-AB13-B6ED-045A9BD15B18}"/>
                </a:ext>
              </a:extLst>
            </p:cNvPr>
            <p:cNvSpPr/>
            <p:nvPr/>
          </p:nvSpPr>
          <p:spPr>
            <a:xfrm>
              <a:off x="309372" y="4529423"/>
              <a:ext cx="437554" cy="50686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#sl-pollanswer(0)">
              <a:extLst>
                <a:ext uri="{FF2B5EF4-FFF2-40B4-BE49-F238E27FC236}">
                  <a16:creationId xmlns:a16="http://schemas.microsoft.com/office/drawing/2014/main" id="{86C61D5F-7C92-A9EE-B753-D04C3D50DDA5}"/>
                </a:ext>
              </a:extLst>
            </p:cNvPr>
            <p:cNvSpPr txBox="1">
              <a:spLocks/>
            </p:cNvSpPr>
            <p:nvPr/>
          </p:nvSpPr>
          <p:spPr>
            <a:xfrm>
              <a:off x="682751" y="4091438"/>
              <a:ext cx="5213980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dirty="0">
                  <a:solidFill>
                    <a:schemeClr val="bg1"/>
                  </a:solidFill>
                </a:rPr>
                <a:t>وثق بخطة الله رغم المجهول</a:t>
              </a:r>
              <a:endParaRPr kumimoji="0" lang="de-DE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sp>
        <p:nvSpPr>
          <p:cNvPr id="7" name="question container">
            <a:extLst>
              <a:ext uri="{FF2B5EF4-FFF2-40B4-BE49-F238E27FC236}">
                <a16:creationId xmlns:a16="http://schemas.microsoft.com/office/drawing/2014/main" id="{4A9A65D8-3885-AF5F-1606-9FFE66F96689}"/>
              </a:ext>
            </a:extLst>
          </p:cNvPr>
          <p:cNvSpPr/>
          <p:nvPr/>
        </p:nvSpPr>
        <p:spPr>
          <a:xfrm>
            <a:off x="0" y="0"/>
            <a:ext cx="12192000" cy="100965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#sl-pollquestion()">
            <a:extLst>
              <a:ext uri="{FF2B5EF4-FFF2-40B4-BE49-F238E27FC236}">
                <a16:creationId xmlns:a16="http://schemas.microsoft.com/office/drawing/2014/main" id="{9F99EB65-9B7E-2099-A78B-8C45F7667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84" y="0"/>
            <a:ext cx="12166016" cy="1014319"/>
          </a:xfrm>
        </p:spPr>
        <p:txBody>
          <a:bodyPr>
            <a:normAutofit/>
          </a:bodyPr>
          <a:lstStyle/>
          <a:p>
            <a:pPr algn="ctr"/>
            <a:r>
              <a:rPr lang="ar-SA" sz="4800" b="1" dirty="0">
                <a:solidFill>
                  <a:srgbClr val="000000"/>
                </a:solidFill>
                <a:latin typeface="Andalus" panose="02020603050405020304" pitchFamily="18" charset="-78"/>
                <a:cs typeface="+mn-cs"/>
              </a:rPr>
              <a:t>ما الدرس المستفاد من قصة إبراهيم؟</a:t>
            </a:r>
            <a:endParaRPr lang="de-DE" sz="4800" b="1" dirty="0">
              <a:latin typeface="Andalus" panose="02020603050405020304" pitchFamily="18" charset="-78"/>
              <a:cs typeface="+mn-cs"/>
            </a:endParaRPr>
          </a:p>
        </p:txBody>
      </p:sp>
      <p:grpSp>
        <p:nvGrpSpPr>
          <p:cNvPr id="17" name="Timer">
            <a:extLst>
              <a:ext uri="{FF2B5EF4-FFF2-40B4-BE49-F238E27FC236}">
                <a16:creationId xmlns:a16="http://schemas.microsoft.com/office/drawing/2014/main" id="{1BEFA4BB-D5F5-75E3-4967-870E7E9FB7F3}"/>
              </a:ext>
            </a:extLst>
          </p:cNvPr>
          <p:cNvGrpSpPr/>
          <p:nvPr/>
        </p:nvGrpSpPr>
        <p:grpSpPr>
          <a:xfrm>
            <a:off x="433042" y="1626570"/>
            <a:ext cx="2435016" cy="1513853"/>
            <a:chOff x="9853919" y="1976970"/>
            <a:chExt cx="1624012" cy="1009650"/>
          </a:xfrm>
        </p:grpSpPr>
        <p:sp>
          <p:nvSpPr>
            <p:cNvPr id="14" name="container-time">
              <a:extLst>
                <a:ext uri="{FF2B5EF4-FFF2-40B4-BE49-F238E27FC236}">
                  <a16:creationId xmlns:a16="http://schemas.microsoft.com/office/drawing/2014/main" id="{60E572F8-9DFE-9212-3815-13028D781285}"/>
                </a:ext>
              </a:extLst>
            </p:cNvPr>
            <p:cNvSpPr/>
            <p:nvPr/>
          </p:nvSpPr>
          <p:spPr>
            <a:xfrm>
              <a:off x="10161100" y="1976970"/>
              <a:ext cx="1009650" cy="1009650"/>
            </a:xfrm>
            <a:prstGeom prst="ellipse">
              <a:avLst/>
            </a:prstGeom>
            <a:solidFill>
              <a:srgbClr val="854C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#sl-countdown()">
              <a:extLst>
                <a:ext uri="{FF2B5EF4-FFF2-40B4-BE49-F238E27FC236}">
                  <a16:creationId xmlns:a16="http://schemas.microsoft.com/office/drawing/2014/main" id="{6DDFBF07-FBB4-BFD0-2CF8-12C3C28C1F32}"/>
                </a:ext>
              </a:extLst>
            </p:cNvPr>
            <p:cNvSpPr txBox="1"/>
            <p:nvPr/>
          </p:nvSpPr>
          <p:spPr>
            <a:xfrm>
              <a:off x="9853919" y="2179353"/>
              <a:ext cx="1624012" cy="6158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sz="5400" b="1" dirty="0">
                  <a:solidFill>
                    <a:prstClr val="black"/>
                  </a:solidFill>
                  <a:latin typeface="Calibri Light" panose="020F0302020204030204" pitchFamily="34" charset="0"/>
                </a:rPr>
                <a:t>٥</a:t>
              </a:r>
              <a:endParaRPr lang="ar-LB" sz="5400" b="1" dirty="0">
                <a:solidFill>
                  <a:prstClr val="black"/>
                </a:solidFill>
                <a:latin typeface="Calibri Light" panose="020F0302020204030204" pitchFamily="34" charset="0"/>
              </a:endParaRPr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4A3506B6-07F3-818B-98BE-FA08634C65A4}"/>
              </a:ext>
            </a:extLst>
          </p:cNvPr>
          <p:cNvSpPr/>
          <p:nvPr/>
        </p:nvSpPr>
        <p:spPr>
          <a:xfrm>
            <a:off x="45031" y="4086769"/>
            <a:ext cx="6050969" cy="1325562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 person standing on a rock&#10;&#10;AI-generated content may be incorrect.">
            <a:extLst>
              <a:ext uri="{FF2B5EF4-FFF2-40B4-BE49-F238E27FC236}">
                <a16:creationId xmlns:a16="http://schemas.microsoft.com/office/drawing/2014/main" id="{EB4AA655-12B0-156E-72EA-875F11A5E2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34" b="9710"/>
          <a:stretch/>
        </p:blipFill>
        <p:spPr>
          <a:xfrm>
            <a:off x="4443934" y="1008974"/>
            <a:ext cx="3099866" cy="30942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81215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B30C23-0B23-A64F-B080-C57F327CA6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logo" descr="Ein Bild, das Objekt, Uhr, Monitor enthält.&#10;&#10;Automatisch generierte Beschreibung">
            <a:extLst>
              <a:ext uri="{FF2B5EF4-FFF2-40B4-BE49-F238E27FC236}">
                <a16:creationId xmlns:a16="http://schemas.microsoft.com/office/drawing/2014/main" id="{BE6FA46E-FEBA-7DD1-1E2D-F309D06C51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521" y="161614"/>
            <a:ext cx="903237" cy="172750"/>
          </a:xfrm>
          <a:prstGeom prst="rect">
            <a:avLst/>
          </a:prstGeom>
        </p:spPr>
      </p:pic>
      <p:grpSp>
        <p:nvGrpSpPr>
          <p:cNvPr id="13" name="Green Answer">
            <a:extLst>
              <a:ext uri="{FF2B5EF4-FFF2-40B4-BE49-F238E27FC236}">
                <a16:creationId xmlns:a16="http://schemas.microsoft.com/office/drawing/2014/main" id="{F52E3D02-61A3-A465-8CD4-968458A482DB}"/>
              </a:ext>
            </a:extLst>
          </p:cNvPr>
          <p:cNvGrpSpPr/>
          <p:nvPr/>
        </p:nvGrpSpPr>
        <p:grpSpPr>
          <a:xfrm>
            <a:off x="6141032" y="5500572"/>
            <a:ext cx="6024985" cy="1325564"/>
            <a:chOff x="6141032" y="5500572"/>
            <a:chExt cx="6024985" cy="1325564"/>
          </a:xfrm>
        </p:grpSpPr>
        <p:sp>
          <p:nvSpPr>
            <p:cNvPr id="6" name="green box">
              <a:extLst>
                <a:ext uri="{FF2B5EF4-FFF2-40B4-BE49-F238E27FC236}">
                  <a16:creationId xmlns:a16="http://schemas.microsoft.com/office/drawing/2014/main" id="{01C36281-4B11-B9BA-8EA7-D1E96014D6C0}"/>
                </a:ext>
              </a:extLst>
            </p:cNvPr>
            <p:cNvSpPr/>
            <p:nvPr/>
          </p:nvSpPr>
          <p:spPr>
            <a:xfrm>
              <a:off x="6141032" y="5500572"/>
              <a:ext cx="6024985" cy="1325563"/>
            </a:xfrm>
            <a:prstGeom prst="roundRect">
              <a:avLst>
                <a:gd name="adj" fmla="val 0"/>
              </a:avLst>
            </a:prstGeom>
            <a:solidFill>
              <a:srgbClr val="288F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">
              <a:extLst>
                <a:ext uri="{FF2B5EF4-FFF2-40B4-BE49-F238E27FC236}">
                  <a16:creationId xmlns:a16="http://schemas.microsoft.com/office/drawing/2014/main" id="{F6CBF14F-8464-AAFB-9643-E2687D5302F1}"/>
                </a:ext>
              </a:extLst>
            </p:cNvPr>
            <p:cNvSpPr/>
            <p:nvPr/>
          </p:nvSpPr>
          <p:spPr>
            <a:xfrm>
              <a:off x="6431381" y="5940676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#sl-pollanswer(3)">
              <a:extLst>
                <a:ext uri="{FF2B5EF4-FFF2-40B4-BE49-F238E27FC236}">
                  <a16:creationId xmlns:a16="http://schemas.microsoft.com/office/drawing/2014/main" id="{27B45B4C-0DAE-F50F-275B-EA0055FE271E}"/>
                </a:ext>
              </a:extLst>
            </p:cNvPr>
            <p:cNvSpPr txBox="1">
              <a:spLocks/>
            </p:cNvSpPr>
            <p:nvPr/>
          </p:nvSpPr>
          <p:spPr>
            <a:xfrm>
              <a:off x="6898339" y="5532438"/>
              <a:ext cx="5113439" cy="129369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dirty="0">
                  <a:solidFill>
                    <a:schemeClr val="bg1"/>
                  </a:solidFill>
                </a:rPr>
                <a:t>يدعمك ويشجعك</a:t>
              </a:r>
              <a:endPara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grpSp>
        <p:nvGrpSpPr>
          <p:cNvPr id="9" name="Yellow Answer">
            <a:extLst>
              <a:ext uri="{FF2B5EF4-FFF2-40B4-BE49-F238E27FC236}">
                <a16:creationId xmlns:a16="http://schemas.microsoft.com/office/drawing/2014/main" id="{68F5E10B-3998-50BC-CBE4-277B2AC5F70A}"/>
              </a:ext>
            </a:extLst>
          </p:cNvPr>
          <p:cNvGrpSpPr/>
          <p:nvPr/>
        </p:nvGrpSpPr>
        <p:grpSpPr>
          <a:xfrm>
            <a:off x="25983" y="5500573"/>
            <a:ext cx="6024986" cy="1325563"/>
            <a:chOff x="25983" y="5500573"/>
            <a:chExt cx="6024986" cy="1325563"/>
          </a:xfrm>
        </p:grpSpPr>
        <p:sp>
          <p:nvSpPr>
            <p:cNvPr id="8" name="yellow box">
              <a:extLst>
                <a:ext uri="{FF2B5EF4-FFF2-40B4-BE49-F238E27FC236}">
                  <a16:creationId xmlns:a16="http://schemas.microsoft.com/office/drawing/2014/main" id="{727FEA40-4818-51B9-0414-1BDD7812E7B9}"/>
                </a:ext>
              </a:extLst>
            </p:cNvPr>
            <p:cNvSpPr/>
            <p:nvPr/>
          </p:nvSpPr>
          <p:spPr>
            <a:xfrm>
              <a:off x="25983" y="5500573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D89E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circle">
              <a:extLst>
                <a:ext uri="{FF2B5EF4-FFF2-40B4-BE49-F238E27FC236}">
                  <a16:creationId xmlns:a16="http://schemas.microsoft.com/office/drawing/2014/main" id="{10C7F786-1D0C-10DA-FD31-CD260B3CD908}"/>
                </a:ext>
              </a:extLst>
            </p:cNvPr>
            <p:cNvSpPr/>
            <p:nvPr/>
          </p:nvSpPr>
          <p:spPr>
            <a:xfrm>
              <a:off x="287080" y="5920615"/>
              <a:ext cx="482138" cy="4821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#sl-pollanswer(2)">
              <a:extLst>
                <a:ext uri="{FF2B5EF4-FFF2-40B4-BE49-F238E27FC236}">
                  <a16:creationId xmlns:a16="http://schemas.microsoft.com/office/drawing/2014/main" id="{7A3DD6A9-160E-4EF0-2ADA-47F07D8EE9C5}"/>
                </a:ext>
              </a:extLst>
            </p:cNvPr>
            <p:cNvSpPr txBox="1">
              <a:spLocks/>
            </p:cNvSpPr>
            <p:nvPr/>
          </p:nvSpPr>
          <p:spPr>
            <a:xfrm>
              <a:off x="738094" y="5532438"/>
              <a:ext cx="5191687" cy="129369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dirty="0">
                  <a:solidFill>
                    <a:schemeClr val="bg1"/>
                  </a:solidFill>
                </a:rPr>
                <a:t>يوافقك دائمًا على كل شيء</a:t>
              </a:r>
              <a:endPara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grpSp>
        <p:nvGrpSpPr>
          <p:cNvPr id="5" name="Blue Answer">
            <a:extLst>
              <a:ext uri="{FF2B5EF4-FFF2-40B4-BE49-F238E27FC236}">
                <a16:creationId xmlns:a16="http://schemas.microsoft.com/office/drawing/2014/main" id="{BCF70978-47DB-EB06-5801-AE4B6577E235}"/>
              </a:ext>
            </a:extLst>
          </p:cNvPr>
          <p:cNvGrpSpPr/>
          <p:nvPr/>
        </p:nvGrpSpPr>
        <p:grpSpPr>
          <a:xfrm>
            <a:off x="6141032" y="4091439"/>
            <a:ext cx="6024986" cy="1325563"/>
            <a:chOff x="6141032" y="4091439"/>
            <a:chExt cx="6024986" cy="1325563"/>
          </a:xfrm>
        </p:grpSpPr>
        <p:sp>
          <p:nvSpPr>
            <p:cNvPr id="10" name="blue box">
              <a:extLst>
                <a:ext uri="{FF2B5EF4-FFF2-40B4-BE49-F238E27FC236}">
                  <a16:creationId xmlns:a16="http://schemas.microsoft.com/office/drawing/2014/main" id="{E083314D-9B56-4EF8-46C9-53F70505C85E}"/>
                </a:ext>
              </a:extLst>
            </p:cNvPr>
            <p:cNvSpPr/>
            <p:nvPr/>
          </p:nvSpPr>
          <p:spPr>
            <a:xfrm>
              <a:off x="6141032" y="4091439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1A6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turned rectangle">
              <a:extLst>
                <a:ext uri="{FF2B5EF4-FFF2-40B4-BE49-F238E27FC236}">
                  <a16:creationId xmlns:a16="http://schemas.microsoft.com/office/drawing/2014/main" id="{9D6F3BC3-C580-19C2-86C3-3F6AB1D54B0A}"/>
                </a:ext>
              </a:extLst>
            </p:cNvPr>
            <p:cNvSpPr/>
            <p:nvPr/>
          </p:nvSpPr>
          <p:spPr>
            <a:xfrm rot="2700000">
              <a:off x="6437373" y="4561677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#sl-pollanswer(1)">
              <a:extLst>
                <a:ext uri="{FF2B5EF4-FFF2-40B4-BE49-F238E27FC236}">
                  <a16:creationId xmlns:a16="http://schemas.microsoft.com/office/drawing/2014/main" id="{5E18BBBE-59FC-31C7-07AB-B262F48CDF05}"/>
                </a:ext>
              </a:extLst>
            </p:cNvPr>
            <p:cNvSpPr txBox="1">
              <a:spLocks/>
            </p:cNvSpPr>
            <p:nvPr/>
          </p:nvSpPr>
          <p:spPr>
            <a:xfrm>
              <a:off x="6876305" y="4091439"/>
              <a:ext cx="5113440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dirty="0">
                  <a:solidFill>
                    <a:schemeClr val="bg1"/>
                  </a:solidFill>
                </a:rPr>
                <a:t>يتجاهل مشاعرك</a:t>
              </a:r>
              <a:endParaRPr kumimoji="0" lang="ar-LB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grpSp>
        <p:nvGrpSpPr>
          <p:cNvPr id="3" name="Red Answer">
            <a:extLst>
              <a:ext uri="{FF2B5EF4-FFF2-40B4-BE49-F238E27FC236}">
                <a16:creationId xmlns:a16="http://schemas.microsoft.com/office/drawing/2014/main" id="{02C63F38-B736-9913-E518-812E97F67EB0}"/>
              </a:ext>
            </a:extLst>
          </p:cNvPr>
          <p:cNvGrpSpPr/>
          <p:nvPr/>
        </p:nvGrpSpPr>
        <p:grpSpPr>
          <a:xfrm>
            <a:off x="25983" y="4091438"/>
            <a:ext cx="6024986" cy="1330232"/>
            <a:chOff x="25983" y="4091438"/>
            <a:chExt cx="6024986" cy="1330232"/>
          </a:xfrm>
        </p:grpSpPr>
        <p:sp>
          <p:nvSpPr>
            <p:cNvPr id="4" name="red box">
              <a:extLst>
                <a:ext uri="{FF2B5EF4-FFF2-40B4-BE49-F238E27FC236}">
                  <a16:creationId xmlns:a16="http://schemas.microsoft.com/office/drawing/2014/main" id="{48FB5DF3-2013-94AE-9F5B-9757DAD9EE30}"/>
                </a:ext>
              </a:extLst>
            </p:cNvPr>
            <p:cNvSpPr/>
            <p:nvPr/>
          </p:nvSpPr>
          <p:spPr>
            <a:xfrm>
              <a:off x="25983" y="4096107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E21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riangle">
              <a:extLst>
                <a:ext uri="{FF2B5EF4-FFF2-40B4-BE49-F238E27FC236}">
                  <a16:creationId xmlns:a16="http://schemas.microsoft.com/office/drawing/2014/main" id="{8024AFB3-1796-F820-943A-BC882F0BF0AC}"/>
                </a:ext>
              </a:extLst>
            </p:cNvPr>
            <p:cNvSpPr/>
            <p:nvPr/>
          </p:nvSpPr>
          <p:spPr>
            <a:xfrm>
              <a:off x="309372" y="4529423"/>
              <a:ext cx="437554" cy="50686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#sl-pollanswer(0)">
              <a:extLst>
                <a:ext uri="{FF2B5EF4-FFF2-40B4-BE49-F238E27FC236}">
                  <a16:creationId xmlns:a16="http://schemas.microsoft.com/office/drawing/2014/main" id="{0D517C5C-191B-1D8E-0412-997367D6DA54}"/>
                </a:ext>
              </a:extLst>
            </p:cNvPr>
            <p:cNvSpPr txBox="1">
              <a:spLocks/>
            </p:cNvSpPr>
            <p:nvPr/>
          </p:nvSpPr>
          <p:spPr>
            <a:xfrm>
              <a:off x="682751" y="4091438"/>
              <a:ext cx="5213980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dirty="0">
                  <a:solidFill>
                    <a:schemeClr val="bg1"/>
                  </a:solidFill>
                </a:rPr>
                <a:t>يتحدث عن الآخرين بالنميمة</a:t>
              </a:r>
              <a:endParaRPr kumimoji="0" lang="de-DE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sp>
        <p:nvSpPr>
          <p:cNvPr id="7" name="question container">
            <a:extLst>
              <a:ext uri="{FF2B5EF4-FFF2-40B4-BE49-F238E27FC236}">
                <a16:creationId xmlns:a16="http://schemas.microsoft.com/office/drawing/2014/main" id="{8801F1F6-C078-29BC-41F3-F684795999FD}"/>
              </a:ext>
            </a:extLst>
          </p:cNvPr>
          <p:cNvSpPr/>
          <p:nvPr/>
        </p:nvSpPr>
        <p:spPr>
          <a:xfrm>
            <a:off x="0" y="0"/>
            <a:ext cx="12192000" cy="100965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#sl-pollquestion()">
            <a:extLst>
              <a:ext uri="{FF2B5EF4-FFF2-40B4-BE49-F238E27FC236}">
                <a16:creationId xmlns:a16="http://schemas.microsoft.com/office/drawing/2014/main" id="{7B443572-C938-9383-00B8-4E143232E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84" y="0"/>
            <a:ext cx="12166016" cy="1014319"/>
          </a:xfrm>
        </p:spPr>
        <p:txBody>
          <a:bodyPr>
            <a:normAutofit/>
          </a:bodyPr>
          <a:lstStyle/>
          <a:p>
            <a:pPr algn="ctr"/>
            <a:r>
              <a:rPr lang="ar-SA" sz="4800" b="1" dirty="0">
                <a:solidFill>
                  <a:srgbClr val="000000"/>
                </a:solidFill>
                <a:latin typeface="Andalus" panose="02020603050405020304" pitchFamily="18" charset="-78"/>
                <a:cs typeface="+mn-cs"/>
              </a:rPr>
              <a:t>ما علامة الصديق الجيد؟</a:t>
            </a:r>
            <a:endParaRPr lang="de-DE" sz="4800" b="1" dirty="0">
              <a:latin typeface="Andalus" panose="02020603050405020304" pitchFamily="18" charset="-78"/>
              <a:cs typeface="+mn-cs"/>
            </a:endParaRPr>
          </a:p>
        </p:txBody>
      </p:sp>
      <p:grpSp>
        <p:nvGrpSpPr>
          <p:cNvPr id="17" name="Timer">
            <a:extLst>
              <a:ext uri="{FF2B5EF4-FFF2-40B4-BE49-F238E27FC236}">
                <a16:creationId xmlns:a16="http://schemas.microsoft.com/office/drawing/2014/main" id="{BD54F899-A373-6185-8F4E-47F1E4534600}"/>
              </a:ext>
            </a:extLst>
          </p:cNvPr>
          <p:cNvGrpSpPr/>
          <p:nvPr/>
        </p:nvGrpSpPr>
        <p:grpSpPr>
          <a:xfrm>
            <a:off x="433042" y="1626570"/>
            <a:ext cx="2435016" cy="1513853"/>
            <a:chOff x="9853919" y="1976970"/>
            <a:chExt cx="1624012" cy="1009650"/>
          </a:xfrm>
        </p:grpSpPr>
        <p:sp>
          <p:nvSpPr>
            <p:cNvPr id="14" name="container-time">
              <a:extLst>
                <a:ext uri="{FF2B5EF4-FFF2-40B4-BE49-F238E27FC236}">
                  <a16:creationId xmlns:a16="http://schemas.microsoft.com/office/drawing/2014/main" id="{9502FD2B-B9E3-06F5-5D97-DDA3BB71E4CD}"/>
                </a:ext>
              </a:extLst>
            </p:cNvPr>
            <p:cNvSpPr/>
            <p:nvPr/>
          </p:nvSpPr>
          <p:spPr>
            <a:xfrm>
              <a:off x="10161100" y="1976970"/>
              <a:ext cx="1009650" cy="1009650"/>
            </a:xfrm>
            <a:prstGeom prst="ellipse">
              <a:avLst/>
            </a:prstGeom>
            <a:solidFill>
              <a:srgbClr val="854C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#sl-countdown()">
              <a:extLst>
                <a:ext uri="{FF2B5EF4-FFF2-40B4-BE49-F238E27FC236}">
                  <a16:creationId xmlns:a16="http://schemas.microsoft.com/office/drawing/2014/main" id="{DA4F2E60-D3A4-EAD8-45B4-A09498DF161E}"/>
                </a:ext>
              </a:extLst>
            </p:cNvPr>
            <p:cNvSpPr txBox="1"/>
            <p:nvPr/>
          </p:nvSpPr>
          <p:spPr>
            <a:xfrm>
              <a:off x="9853919" y="2179353"/>
              <a:ext cx="1624012" cy="6158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sz="5400" b="1" dirty="0">
                  <a:solidFill>
                    <a:prstClr val="black"/>
                  </a:solidFill>
                  <a:latin typeface="Calibri Light" panose="020F0302020204030204" pitchFamily="34" charset="0"/>
                </a:rPr>
                <a:t>٦</a:t>
              </a:r>
              <a:endParaRPr lang="ar-LB" sz="5400" b="1" dirty="0">
                <a:solidFill>
                  <a:prstClr val="black"/>
                </a:solidFill>
                <a:latin typeface="Calibri Light" panose="020F0302020204030204" pitchFamily="34" charset="0"/>
              </a:endParaRPr>
            </a:p>
          </p:txBody>
        </p:sp>
      </p:grpSp>
      <p:pic>
        <p:nvPicPr>
          <p:cNvPr id="15" name="Picture 14" descr="A couple of men standing in a field&#10;&#10;AI-generated content may be incorrect.">
            <a:extLst>
              <a:ext uri="{FF2B5EF4-FFF2-40B4-BE49-F238E27FC236}">
                <a16:creationId xmlns:a16="http://schemas.microsoft.com/office/drawing/2014/main" id="{52B35EDC-B0FE-D3B6-16F7-95F9973DE8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995" y="994588"/>
            <a:ext cx="3135947" cy="31015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966934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E12B9AE-C194-1B2F-F7FD-06F9F43D80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logo" descr="Ein Bild, das Objekt, Uhr, Monitor enthält.&#10;&#10;Automatisch generierte Beschreibung">
            <a:extLst>
              <a:ext uri="{FF2B5EF4-FFF2-40B4-BE49-F238E27FC236}">
                <a16:creationId xmlns:a16="http://schemas.microsoft.com/office/drawing/2014/main" id="{C1C92535-7321-A088-14D9-FDBC465000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521" y="161614"/>
            <a:ext cx="903237" cy="172750"/>
          </a:xfrm>
          <a:prstGeom prst="rect">
            <a:avLst/>
          </a:prstGeom>
        </p:spPr>
      </p:pic>
      <p:grpSp>
        <p:nvGrpSpPr>
          <p:cNvPr id="13" name="Green Answer">
            <a:extLst>
              <a:ext uri="{FF2B5EF4-FFF2-40B4-BE49-F238E27FC236}">
                <a16:creationId xmlns:a16="http://schemas.microsoft.com/office/drawing/2014/main" id="{D47E5330-0043-6036-8534-9EA0D56DF15A}"/>
              </a:ext>
            </a:extLst>
          </p:cNvPr>
          <p:cNvGrpSpPr/>
          <p:nvPr/>
        </p:nvGrpSpPr>
        <p:grpSpPr>
          <a:xfrm>
            <a:off x="6141032" y="5500572"/>
            <a:ext cx="6024985" cy="1325564"/>
            <a:chOff x="6141032" y="5500572"/>
            <a:chExt cx="6024985" cy="1325564"/>
          </a:xfrm>
        </p:grpSpPr>
        <p:sp>
          <p:nvSpPr>
            <p:cNvPr id="6" name="green box">
              <a:extLst>
                <a:ext uri="{FF2B5EF4-FFF2-40B4-BE49-F238E27FC236}">
                  <a16:creationId xmlns:a16="http://schemas.microsoft.com/office/drawing/2014/main" id="{5F1EDC4A-3E81-D2E4-BB7D-7F355CD41BFD}"/>
                </a:ext>
              </a:extLst>
            </p:cNvPr>
            <p:cNvSpPr/>
            <p:nvPr/>
          </p:nvSpPr>
          <p:spPr>
            <a:xfrm>
              <a:off x="6141032" y="5500572"/>
              <a:ext cx="6024985" cy="1325563"/>
            </a:xfrm>
            <a:prstGeom prst="roundRect">
              <a:avLst>
                <a:gd name="adj" fmla="val 0"/>
              </a:avLst>
            </a:prstGeom>
            <a:solidFill>
              <a:srgbClr val="288F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">
              <a:extLst>
                <a:ext uri="{FF2B5EF4-FFF2-40B4-BE49-F238E27FC236}">
                  <a16:creationId xmlns:a16="http://schemas.microsoft.com/office/drawing/2014/main" id="{A83B39D4-3328-7342-62DF-8E86571E59ED}"/>
                </a:ext>
              </a:extLst>
            </p:cNvPr>
            <p:cNvSpPr/>
            <p:nvPr/>
          </p:nvSpPr>
          <p:spPr>
            <a:xfrm>
              <a:off x="6431381" y="5940676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#sl-pollanswer(3)">
              <a:extLst>
                <a:ext uri="{FF2B5EF4-FFF2-40B4-BE49-F238E27FC236}">
                  <a16:creationId xmlns:a16="http://schemas.microsoft.com/office/drawing/2014/main" id="{5752E590-FA70-7DA9-CA96-782C369EEBC0}"/>
                </a:ext>
              </a:extLst>
            </p:cNvPr>
            <p:cNvSpPr txBox="1">
              <a:spLocks/>
            </p:cNvSpPr>
            <p:nvPr/>
          </p:nvSpPr>
          <p:spPr>
            <a:xfrm>
              <a:off x="6898339" y="5532438"/>
              <a:ext cx="5113439" cy="129369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dirty="0">
                  <a:solidFill>
                    <a:schemeClr val="bg1"/>
                  </a:solidFill>
                </a:rPr>
                <a:t>يدعمك ويشجعك</a:t>
              </a:r>
              <a:endPara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grpSp>
        <p:nvGrpSpPr>
          <p:cNvPr id="9" name="Yellow Answer">
            <a:extLst>
              <a:ext uri="{FF2B5EF4-FFF2-40B4-BE49-F238E27FC236}">
                <a16:creationId xmlns:a16="http://schemas.microsoft.com/office/drawing/2014/main" id="{3A89667D-0F87-7F76-2CBC-0CA4F76BAACB}"/>
              </a:ext>
            </a:extLst>
          </p:cNvPr>
          <p:cNvGrpSpPr/>
          <p:nvPr/>
        </p:nvGrpSpPr>
        <p:grpSpPr>
          <a:xfrm>
            <a:off x="25983" y="5500573"/>
            <a:ext cx="6024986" cy="1325563"/>
            <a:chOff x="25983" y="5500573"/>
            <a:chExt cx="6024986" cy="1325563"/>
          </a:xfrm>
        </p:grpSpPr>
        <p:sp>
          <p:nvSpPr>
            <p:cNvPr id="8" name="yellow box">
              <a:extLst>
                <a:ext uri="{FF2B5EF4-FFF2-40B4-BE49-F238E27FC236}">
                  <a16:creationId xmlns:a16="http://schemas.microsoft.com/office/drawing/2014/main" id="{033DE341-C176-4487-EF77-44EA20A8148A}"/>
                </a:ext>
              </a:extLst>
            </p:cNvPr>
            <p:cNvSpPr/>
            <p:nvPr/>
          </p:nvSpPr>
          <p:spPr>
            <a:xfrm>
              <a:off x="25983" y="5500573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D89E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circle">
              <a:extLst>
                <a:ext uri="{FF2B5EF4-FFF2-40B4-BE49-F238E27FC236}">
                  <a16:creationId xmlns:a16="http://schemas.microsoft.com/office/drawing/2014/main" id="{4B29861A-5321-34AD-58AD-4858C2580F47}"/>
                </a:ext>
              </a:extLst>
            </p:cNvPr>
            <p:cNvSpPr/>
            <p:nvPr/>
          </p:nvSpPr>
          <p:spPr>
            <a:xfrm>
              <a:off x="287080" y="5920615"/>
              <a:ext cx="482138" cy="4821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#sl-pollanswer(2)">
              <a:extLst>
                <a:ext uri="{FF2B5EF4-FFF2-40B4-BE49-F238E27FC236}">
                  <a16:creationId xmlns:a16="http://schemas.microsoft.com/office/drawing/2014/main" id="{0F827DD6-DB86-DDA1-67F1-B612AB40BABD}"/>
                </a:ext>
              </a:extLst>
            </p:cNvPr>
            <p:cNvSpPr txBox="1">
              <a:spLocks/>
            </p:cNvSpPr>
            <p:nvPr/>
          </p:nvSpPr>
          <p:spPr>
            <a:xfrm>
              <a:off x="738094" y="5532438"/>
              <a:ext cx="5191687" cy="129369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dirty="0">
                  <a:solidFill>
                    <a:schemeClr val="bg1"/>
                  </a:solidFill>
                </a:rPr>
                <a:t>يوافقك دائمًا على كل شيء</a:t>
              </a:r>
              <a:endPara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grpSp>
        <p:nvGrpSpPr>
          <p:cNvPr id="5" name="Blue Answer">
            <a:extLst>
              <a:ext uri="{FF2B5EF4-FFF2-40B4-BE49-F238E27FC236}">
                <a16:creationId xmlns:a16="http://schemas.microsoft.com/office/drawing/2014/main" id="{AA6919DA-8D27-0805-3700-C9AAC71E41CF}"/>
              </a:ext>
            </a:extLst>
          </p:cNvPr>
          <p:cNvGrpSpPr/>
          <p:nvPr/>
        </p:nvGrpSpPr>
        <p:grpSpPr>
          <a:xfrm>
            <a:off x="6141032" y="4091439"/>
            <a:ext cx="6024986" cy="1325563"/>
            <a:chOff x="6141032" y="4091439"/>
            <a:chExt cx="6024986" cy="1325563"/>
          </a:xfrm>
        </p:grpSpPr>
        <p:sp>
          <p:nvSpPr>
            <p:cNvPr id="10" name="blue box">
              <a:extLst>
                <a:ext uri="{FF2B5EF4-FFF2-40B4-BE49-F238E27FC236}">
                  <a16:creationId xmlns:a16="http://schemas.microsoft.com/office/drawing/2014/main" id="{9CB2CD4E-5543-8710-B389-9DAADF1649FD}"/>
                </a:ext>
              </a:extLst>
            </p:cNvPr>
            <p:cNvSpPr/>
            <p:nvPr/>
          </p:nvSpPr>
          <p:spPr>
            <a:xfrm>
              <a:off x="6141032" y="4091439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1A6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turned rectangle">
              <a:extLst>
                <a:ext uri="{FF2B5EF4-FFF2-40B4-BE49-F238E27FC236}">
                  <a16:creationId xmlns:a16="http://schemas.microsoft.com/office/drawing/2014/main" id="{DCBC9911-DF9E-A499-41F2-8CB0DBCF8517}"/>
                </a:ext>
              </a:extLst>
            </p:cNvPr>
            <p:cNvSpPr/>
            <p:nvPr/>
          </p:nvSpPr>
          <p:spPr>
            <a:xfrm rot="2700000">
              <a:off x="6437373" y="4561677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#sl-pollanswer(1)">
              <a:extLst>
                <a:ext uri="{FF2B5EF4-FFF2-40B4-BE49-F238E27FC236}">
                  <a16:creationId xmlns:a16="http://schemas.microsoft.com/office/drawing/2014/main" id="{3A7D48F3-D380-A856-7AD1-5D49BB47B255}"/>
                </a:ext>
              </a:extLst>
            </p:cNvPr>
            <p:cNvSpPr txBox="1">
              <a:spLocks/>
            </p:cNvSpPr>
            <p:nvPr/>
          </p:nvSpPr>
          <p:spPr>
            <a:xfrm>
              <a:off x="6876305" y="4091439"/>
              <a:ext cx="5113440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dirty="0">
                  <a:solidFill>
                    <a:schemeClr val="bg1"/>
                  </a:solidFill>
                </a:rPr>
                <a:t>يتجاهل مشاعرك</a:t>
              </a:r>
              <a:endParaRPr kumimoji="0" lang="ar-LB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grpSp>
        <p:nvGrpSpPr>
          <p:cNvPr id="3" name="Red Answer">
            <a:extLst>
              <a:ext uri="{FF2B5EF4-FFF2-40B4-BE49-F238E27FC236}">
                <a16:creationId xmlns:a16="http://schemas.microsoft.com/office/drawing/2014/main" id="{EDE0F826-227A-5940-7CE5-BB673D2DEC57}"/>
              </a:ext>
            </a:extLst>
          </p:cNvPr>
          <p:cNvGrpSpPr/>
          <p:nvPr/>
        </p:nvGrpSpPr>
        <p:grpSpPr>
          <a:xfrm>
            <a:off x="25983" y="4091438"/>
            <a:ext cx="6024986" cy="1330232"/>
            <a:chOff x="25983" y="4091438"/>
            <a:chExt cx="6024986" cy="1330232"/>
          </a:xfrm>
        </p:grpSpPr>
        <p:sp>
          <p:nvSpPr>
            <p:cNvPr id="4" name="red box">
              <a:extLst>
                <a:ext uri="{FF2B5EF4-FFF2-40B4-BE49-F238E27FC236}">
                  <a16:creationId xmlns:a16="http://schemas.microsoft.com/office/drawing/2014/main" id="{1801C880-966B-F78B-B666-6833CF660562}"/>
                </a:ext>
              </a:extLst>
            </p:cNvPr>
            <p:cNvSpPr/>
            <p:nvPr/>
          </p:nvSpPr>
          <p:spPr>
            <a:xfrm>
              <a:off x="25983" y="4096107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E21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riangle">
              <a:extLst>
                <a:ext uri="{FF2B5EF4-FFF2-40B4-BE49-F238E27FC236}">
                  <a16:creationId xmlns:a16="http://schemas.microsoft.com/office/drawing/2014/main" id="{9764DFC0-1E48-D3BE-880A-0D7DB40C77FD}"/>
                </a:ext>
              </a:extLst>
            </p:cNvPr>
            <p:cNvSpPr/>
            <p:nvPr/>
          </p:nvSpPr>
          <p:spPr>
            <a:xfrm>
              <a:off x="309372" y="4529423"/>
              <a:ext cx="437554" cy="50686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#sl-pollanswer(0)">
              <a:extLst>
                <a:ext uri="{FF2B5EF4-FFF2-40B4-BE49-F238E27FC236}">
                  <a16:creationId xmlns:a16="http://schemas.microsoft.com/office/drawing/2014/main" id="{7A921CF9-3BE5-4276-0FBA-FC5AEDE0D32D}"/>
                </a:ext>
              </a:extLst>
            </p:cNvPr>
            <p:cNvSpPr txBox="1">
              <a:spLocks/>
            </p:cNvSpPr>
            <p:nvPr/>
          </p:nvSpPr>
          <p:spPr>
            <a:xfrm>
              <a:off x="682751" y="4091438"/>
              <a:ext cx="5213980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dirty="0">
                  <a:solidFill>
                    <a:schemeClr val="bg1"/>
                  </a:solidFill>
                </a:rPr>
                <a:t>يتحدث عن الآخرين بالنميمة</a:t>
              </a:r>
              <a:endParaRPr kumimoji="0" lang="de-DE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sp>
        <p:nvSpPr>
          <p:cNvPr id="7" name="question container">
            <a:extLst>
              <a:ext uri="{FF2B5EF4-FFF2-40B4-BE49-F238E27FC236}">
                <a16:creationId xmlns:a16="http://schemas.microsoft.com/office/drawing/2014/main" id="{23D22637-14B6-EF6A-AD48-16E9A1BFB2C1}"/>
              </a:ext>
            </a:extLst>
          </p:cNvPr>
          <p:cNvSpPr/>
          <p:nvPr/>
        </p:nvSpPr>
        <p:spPr>
          <a:xfrm>
            <a:off x="0" y="0"/>
            <a:ext cx="12192000" cy="100965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#sl-pollquestion()">
            <a:extLst>
              <a:ext uri="{FF2B5EF4-FFF2-40B4-BE49-F238E27FC236}">
                <a16:creationId xmlns:a16="http://schemas.microsoft.com/office/drawing/2014/main" id="{845CB17B-4B61-4A5D-2082-F9DF7FFA3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84" y="0"/>
            <a:ext cx="12166016" cy="1014319"/>
          </a:xfrm>
        </p:spPr>
        <p:txBody>
          <a:bodyPr>
            <a:normAutofit/>
          </a:bodyPr>
          <a:lstStyle/>
          <a:p>
            <a:pPr algn="ctr"/>
            <a:r>
              <a:rPr lang="ar-SA" sz="4800" b="1" dirty="0">
                <a:solidFill>
                  <a:srgbClr val="000000"/>
                </a:solidFill>
                <a:latin typeface="Andalus" panose="02020603050405020304" pitchFamily="18" charset="-78"/>
                <a:cs typeface="+mn-cs"/>
              </a:rPr>
              <a:t>ما علامة الصديق الجيد؟</a:t>
            </a:r>
            <a:endParaRPr lang="de-DE" sz="4800" b="1" dirty="0">
              <a:latin typeface="Andalus" panose="02020603050405020304" pitchFamily="18" charset="-78"/>
              <a:cs typeface="+mn-cs"/>
            </a:endParaRPr>
          </a:p>
        </p:txBody>
      </p:sp>
      <p:grpSp>
        <p:nvGrpSpPr>
          <p:cNvPr id="17" name="Timer">
            <a:extLst>
              <a:ext uri="{FF2B5EF4-FFF2-40B4-BE49-F238E27FC236}">
                <a16:creationId xmlns:a16="http://schemas.microsoft.com/office/drawing/2014/main" id="{44432425-FA25-928B-BCC1-B5DC76C3D877}"/>
              </a:ext>
            </a:extLst>
          </p:cNvPr>
          <p:cNvGrpSpPr/>
          <p:nvPr/>
        </p:nvGrpSpPr>
        <p:grpSpPr>
          <a:xfrm>
            <a:off x="433042" y="1626570"/>
            <a:ext cx="2435016" cy="1513853"/>
            <a:chOff x="9853919" y="1976970"/>
            <a:chExt cx="1624012" cy="1009650"/>
          </a:xfrm>
        </p:grpSpPr>
        <p:sp>
          <p:nvSpPr>
            <p:cNvPr id="14" name="container-time">
              <a:extLst>
                <a:ext uri="{FF2B5EF4-FFF2-40B4-BE49-F238E27FC236}">
                  <a16:creationId xmlns:a16="http://schemas.microsoft.com/office/drawing/2014/main" id="{1C852661-0418-E3AB-2BF7-5CA19636CB00}"/>
                </a:ext>
              </a:extLst>
            </p:cNvPr>
            <p:cNvSpPr/>
            <p:nvPr/>
          </p:nvSpPr>
          <p:spPr>
            <a:xfrm>
              <a:off x="10161100" y="1976970"/>
              <a:ext cx="1009650" cy="1009650"/>
            </a:xfrm>
            <a:prstGeom prst="ellipse">
              <a:avLst/>
            </a:prstGeom>
            <a:solidFill>
              <a:srgbClr val="854C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#sl-countdown()">
              <a:extLst>
                <a:ext uri="{FF2B5EF4-FFF2-40B4-BE49-F238E27FC236}">
                  <a16:creationId xmlns:a16="http://schemas.microsoft.com/office/drawing/2014/main" id="{92F97241-E501-6A89-A7A6-D6BBF9C941C7}"/>
                </a:ext>
              </a:extLst>
            </p:cNvPr>
            <p:cNvSpPr txBox="1"/>
            <p:nvPr/>
          </p:nvSpPr>
          <p:spPr>
            <a:xfrm>
              <a:off x="9853919" y="2179353"/>
              <a:ext cx="1624012" cy="6158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sz="5400" b="1" dirty="0">
                  <a:solidFill>
                    <a:prstClr val="black"/>
                  </a:solidFill>
                  <a:latin typeface="Calibri Light" panose="020F0302020204030204" pitchFamily="34" charset="0"/>
                </a:rPr>
                <a:t>٦</a:t>
              </a:r>
              <a:endParaRPr lang="ar-LB" sz="5400" b="1" dirty="0">
                <a:solidFill>
                  <a:prstClr val="black"/>
                </a:solidFill>
                <a:latin typeface="Calibri Light" panose="020F0302020204030204" pitchFamily="34" charset="0"/>
              </a:endParaRPr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AAAB2252-FEFA-31AC-0571-21B00B2739A0}"/>
              </a:ext>
            </a:extLst>
          </p:cNvPr>
          <p:cNvSpPr/>
          <p:nvPr/>
        </p:nvSpPr>
        <p:spPr>
          <a:xfrm>
            <a:off x="6141032" y="5532438"/>
            <a:ext cx="6050969" cy="1325562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 couple of men standing in a field&#10;&#10;AI-generated content may be incorrect.">
            <a:extLst>
              <a:ext uri="{FF2B5EF4-FFF2-40B4-BE49-F238E27FC236}">
                <a16:creationId xmlns:a16="http://schemas.microsoft.com/office/drawing/2014/main" id="{4A4200B1-1B31-F705-BB94-43A2A108C1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995" y="994588"/>
            <a:ext cx="3135947" cy="31015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79690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5FE0F4F-6B33-1D0F-5F7D-05F14AF6CD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logo" descr="Ein Bild, das Objekt, Uhr, Monitor enthält.&#10;&#10;Automatisch generierte Beschreibung">
            <a:extLst>
              <a:ext uri="{FF2B5EF4-FFF2-40B4-BE49-F238E27FC236}">
                <a16:creationId xmlns:a16="http://schemas.microsoft.com/office/drawing/2014/main" id="{D7F365C5-7AF7-72E4-53A4-C2B03E6BAE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521" y="161614"/>
            <a:ext cx="903237" cy="172750"/>
          </a:xfrm>
          <a:prstGeom prst="rect">
            <a:avLst/>
          </a:prstGeom>
        </p:spPr>
      </p:pic>
      <p:grpSp>
        <p:nvGrpSpPr>
          <p:cNvPr id="13" name="Green Answer">
            <a:extLst>
              <a:ext uri="{FF2B5EF4-FFF2-40B4-BE49-F238E27FC236}">
                <a16:creationId xmlns:a16="http://schemas.microsoft.com/office/drawing/2014/main" id="{1C227847-65C1-07DB-FF85-995D29158CD3}"/>
              </a:ext>
            </a:extLst>
          </p:cNvPr>
          <p:cNvGrpSpPr/>
          <p:nvPr/>
        </p:nvGrpSpPr>
        <p:grpSpPr>
          <a:xfrm>
            <a:off x="6141032" y="5500572"/>
            <a:ext cx="6024985" cy="1325564"/>
            <a:chOff x="6141032" y="5500572"/>
            <a:chExt cx="6024985" cy="1325564"/>
          </a:xfrm>
        </p:grpSpPr>
        <p:sp>
          <p:nvSpPr>
            <p:cNvPr id="6" name="green box">
              <a:extLst>
                <a:ext uri="{FF2B5EF4-FFF2-40B4-BE49-F238E27FC236}">
                  <a16:creationId xmlns:a16="http://schemas.microsoft.com/office/drawing/2014/main" id="{2DD3B632-078B-E8B2-29F5-AF220DA4DBE0}"/>
                </a:ext>
              </a:extLst>
            </p:cNvPr>
            <p:cNvSpPr/>
            <p:nvPr/>
          </p:nvSpPr>
          <p:spPr>
            <a:xfrm>
              <a:off x="6141032" y="5500572"/>
              <a:ext cx="6024985" cy="1325563"/>
            </a:xfrm>
            <a:prstGeom prst="roundRect">
              <a:avLst>
                <a:gd name="adj" fmla="val 0"/>
              </a:avLst>
            </a:prstGeom>
            <a:solidFill>
              <a:srgbClr val="288F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">
              <a:extLst>
                <a:ext uri="{FF2B5EF4-FFF2-40B4-BE49-F238E27FC236}">
                  <a16:creationId xmlns:a16="http://schemas.microsoft.com/office/drawing/2014/main" id="{6245778D-8061-BBFE-B842-684A710B2E91}"/>
                </a:ext>
              </a:extLst>
            </p:cNvPr>
            <p:cNvSpPr/>
            <p:nvPr/>
          </p:nvSpPr>
          <p:spPr>
            <a:xfrm>
              <a:off x="6431381" y="5940676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#sl-pollanswer(3)">
              <a:extLst>
                <a:ext uri="{FF2B5EF4-FFF2-40B4-BE49-F238E27FC236}">
                  <a16:creationId xmlns:a16="http://schemas.microsoft.com/office/drawing/2014/main" id="{D1AC570C-B130-E0B9-924D-57A6FF3134E8}"/>
                </a:ext>
              </a:extLst>
            </p:cNvPr>
            <p:cNvSpPr txBox="1">
              <a:spLocks/>
            </p:cNvSpPr>
            <p:nvPr/>
          </p:nvSpPr>
          <p:spPr>
            <a:xfrm>
              <a:off x="6898339" y="5532438"/>
              <a:ext cx="5113439" cy="129369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dirty="0">
                  <a:solidFill>
                    <a:schemeClr val="bg1"/>
                  </a:solidFill>
                </a:rPr>
                <a:t>ضغط الفردي ليس حقيقيًا</a:t>
              </a:r>
              <a:endPara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grpSp>
        <p:nvGrpSpPr>
          <p:cNvPr id="9" name="Yellow Answer">
            <a:extLst>
              <a:ext uri="{FF2B5EF4-FFF2-40B4-BE49-F238E27FC236}">
                <a16:creationId xmlns:a16="http://schemas.microsoft.com/office/drawing/2014/main" id="{D4B6106F-BC92-ED3C-C1D3-0E804BFB5366}"/>
              </a:ext>
            </a:extLst>
          </p:cNvPr>
          <p:cNvGrpSpPr/>
          <p:nvPr/>
        </p:nvGrpSpPr>
        <p:grpSpPr>
          <a:xfrm>
            <a:off x="25983" y="5500573"/>
            <a:ext cx="6024986" cy="1325563"/>
            <a:chOff x="25983" y="5500573"/>
            <a:chExt cx="6024986" cy="1325563"/>
          </a:xfrm>
        </p:grpSpPr>
        <p:sp>
          <p:nvSpPr>
            <p:cNvPr id="8" name="yellow box">
              <a:extLst>
                <a:ext uri="{FF2B5EF4-FFF2-40B4-BE49-F238E27FC236}">
                  <a16:creationId xmlns:a16="http://schemas.microsoft.com/office/drawing/2014/main" id="{05A72EBE-D09D-18F1-793E-26E3B447FECF}"/>
                </a:ext>
              </a:extLst>
            </p:cNvPr>
            <p:cNvSpPr/>
            <p:nvPr/>
          </p:nvSpPr>
          <p:spPr>
            <a:xfrm>
              <a:off x="25983" y="5500573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D89E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circle">
              <a:extLst>
                <a:ext uri="{FF2B5EF4-FFF2-40B4-BE49-F238E27FC236}">
                  <a16:creationId xmlns:a16="http://schemas.microsoft.com/office/drawing/2014/main" id="{079DD764-01C3-7B4D-6639-A27B985C5548}"/>
                </a:ext>
              </a:extLst>
            </p:cNvPr>
            <p:cNvSpPr/>
            <p:nvPr/>
          </p:nvSpPr>
          <p:spPr>
            <a:xfrm>
              <a:off x="287080" y="5920615"/>
              <a:ext cx="482138" cy="4821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#sl-pollanswer(2)">
              <a:extLst>
                <a:ext uri="{FF2B5EF4-FFF2-40B4-BE49-F238E27FC236}">
                  <a16:creationId xmlns:a16="http://schemas.microsoft.com/office/drawing/2014/main" id="{3BDFEAF0-5301-81D9-846E-0F097E76A756}"/>
                </a:ext>
              </a:extLst>
            </p:cNvPr>
            <p:cNvSpPr txBox="1">
              <a:spLocks/>
            </p:cNvSpPr>
            <p:nvPr/>
          </p:nvSpPr>
          <p:spPr>
            <a:xfrm>
              <a:off x="738094" y="5532438"/>
              <a:ext cx="5191687" cy="129369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dirty="0">
                  <a:solidFill>
                    <a:schemeClr val="bg1"/>
                  </a:solidFill>
                </a:rPr>
                <a:t>النار خطيرة</a:t>
              </a:r>
              <a:endPara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grpSp>
        <p:nvGrpSpPr>
          <p:cNvPr id="5" name="Blue Answer">
            <a:extLst>
              <a:ext uri="{FF2B5EF4-FFF2-40B4-BE49-F238E27FC236}">
                <a16:creationId xmlns:a16="http://schemas.microsoft.com/office/drawing/2014/main" id="{8EA28018-5B65-7E97-3A8A-2F32BB2B902A}"/>
              </a:ext>
            </a:extLst>
          </p:cNvPr>
          <p:cNvGrpSpPr/>
          <p:nvPr/>
        </p:nvGrpSpPr>
        <p:grpSpPr>
          <a:xfrm>
            <a:off x="6141032" y="4091439"/>
            <a:ext cx="6024986" cy="1325563"/>
            <a:chOff x="6141032" y="4091439"/>
            <a:chExt cx="6024986" cy="1325563"/>
          </a:xfrm>
        </p:grpSpPr>
        <p:sp>
          <p:nvSpPr>
            <p:cNvPr id="10" name="blue box">
              <a:extLst>
                <a:ext uri="{FF2B5EF4-FFF2-40B4-BE49-F238E27FC236}">
                  <a16:creationId xmlns:a16="http://schemas.microsoft.com/office/drawing/2014/main" id="{C78C5C6A-8802-6E0B-77DE-4452A4D914B3}"/>
                </a:ext>
              </a:extLst>
            </p:cNvPr>
            <p:cNvSpPr/>
            <p:nvPr/>
          </p:nvSpPr>
          <p:spPr>
            <a:xfrm>
              <a:off x="6141032" y="4091439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1A6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turned rectangle">
              <a:extLst>
                <a:ext uri="{FF2B5EF4-FFF2-40B4-BE49-F238E27FC236}">
                  <a16:creationId xmlns:a16="http://schemas.microsoft.com/office/drawing/2014/main" id="{E5020521-BFD2-59E9-992D-6690F0F8FC0A}"/>
                </a:ext>
              </a:extLst>
            </p:cNvPr>
            <p:cNvSpPr/>
            <p:nvPr/>
          </p:nvSpPr>
          <p:spPr>
            <a:xfrm rot="2700000">
              <a:off x="6437373" y="4561677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#sl-pollanswer(1)">
              <a:extLst>
                <a:ext uri="{FF2B5EF4-FFF2-40B4-BE49-F238E27FC236}">
                  <a16:creationId xmlns:a16="http://schemas.microsoft.com/office/drawing/2014/main" id="{CE2EFE0D-87FB-38B1-66A2-ED9A2AFDF5DC}"/>
                </a:ext>
              </a:extLst>
            </p:cNvPr>
            <p:cNvSpPr txBox="1">
              <a:spLocks/>
            </p:cNvSpPr>
            <p:nvPr/>
          </p:nvSpPr>
          <p:spPr>
            <a:xfrm>
              <a:off x="6876305" y="4091439"/>
              <a:ext cx="5113440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dirty="0">
                  <a:solidFill>
                    <a:schemeClr val="bg1"/>
                  </a:solidFill>
                </a:rPr>
                <a:t>التمسك بمعتقداتك أمر مهم</a:t>
              </a:r>
              <a:endParaRPr kumimoji="0" lang="ar-LB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grpSp>
        <p:nvGrpSpPr>
          <p:cNvPr id="3" name="Red Answer">
            <a:extLst>
              <a:ext uri="{FF2B5EF4-FFF2-40B4-BE49-F238E27FC236}">
                <a16:creationId xmlns:a16="http://schemas.microsoft.com/office/drawing/2014/main" id="{D2EDBAFD-07ED-FBE4-B575-89C70FAFC4C9}"/>
              </a:ext>
            </a:extLst>
          </p:cNvPr>
          <p:cNvGrpSpPr/>
          <p:nvPr/>
        </p:nvGrpSpPr>
        <p:grpSpPr>
          <a:xfrm>
            <a:off x="25983" y="4091438"/>
            <a:ext cx="6024986" cy="1330232"/>
            <a:chOff x="25983" y="4091438"/>
            <a:chExt cx="6024986" cy="1330232"/>
          </a:xfrm>
        </p:grpSpPr>
        <p:sp>
          <p:nvSpPr>
            <p:cNvPr id="4" name="red box">
              <a:extLst>
                <a:ext uri="{FF2B5EF4-FFF2-40B4-BE49-F238E27FC236}">
                  <a16:creationId xmlns:a16="http://schemas.microsoft.com/office/drawing/2014/main" id="{4DDBDBF9-DADA-C65C-24E4-F53D8F0C6841}"/>
                </a:ext>
              </a:extLst>
            </p:cNvPr>
            <p:cNvSpPr/>
            <p:nvPr/>
          </p:nvSpPr>
          <p:spPr>
            <a:xfrm>
              <a:off x="25983" y="4096107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E21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riangle">
              <a:extLst>
                <a:ext uri="{FF2B5EF4-FFF2-40B4-BE49-F238E27FC236}">
                  <a16:creationId xmlns:a16="http://schemas.microsoft.com/office/drawing/2014/main" id="{C3C1677B-C4A3-0248-E717-D27EFEFAF1C0}"/>
                </a:ext>
              </a:extLst>
            </p:cNvPr>
            <p:cNvSpPr/>
            <p:nvPr/>
          </p:nvSpPr>
          <p:spPr>
            <a:xfrm>
              <a:off x="309372" y="4529423"/>
              <a:ext cx="437554" cy="50686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#sl-pollanswer(0)">
              <a:extLst>
                <a:ext uri="{FF2B5EF4-FFF2-40B4-BE49-F238E27FC236}">
                  <a16:creationId xmlns:a16="http://schemas.microsoft.com/office/drawing/2014/main" id="{107AE973-5438-8B47-8C54-7BC21D1AE854}"/>
                </a:ext>
              </a:extLst>
            </p:cNvPr>
            <p:cNvSpPr txBox="1">
              <a:spLocks/>
            </p:cNvSpPr>
            <p:nvPr/>
          </p:nvSpPr>
          <p:spPr>
            <a:xfrm>
              <a:off x="682751" y="4091438"/>
              <a:ext cx="5213980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dirty="0">
                  <a:solidFill>
                    <a:schemeClr val="bg1"/>
                  </a:solidFill>
                </a:rPr>
                <a:t>اتبع الآخرين دائمًا</a:t>
              </a:r>
              <a:endParaRPr kumimoji="0" lang="de-DE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sp>
        <p:nvSpPr>
          <p:cNvPr id="7" name="question container">
            <a:extLst>
              <a:ext uri="{FF2B5EF4-FFF2-40B4-BE49-F238E27FC236}">
                <a16:creationId xmlns:a16="http://schemas.microsoft.com/office/drawing/2014/main" id="{279F5ABC-F666-824C-3DEF-D37ED5D25264}"/>
              </a:ext>
            </a:extLst>
          </p:cNvPr>
          <p:cNvSpPr/>
          <p:nvPr/>
        </p:nvSpPr>
        <p:spPr>
          <a:xfrm>
            <a:off x="0" y="0"/>
            <a:ext cx="12192000" cy="100965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#sl-pollquestion()">
            <a:extLst>
              <a:ext uri="{FF2B5EF4-FFF2-40B4-BE49-F238E27FC236}">
                <a16:creationId xmlns:a16="http://schemas.microsoft.com/office/drawing/2014/main" id="{701EE5A7-DCBE-683D-8090-700C14ADF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84" y="0"/>
            <a:ext cx="12166016" cy="1014319"/>
          </a:xfrm>
        </p:spPr>
        <p:txBody>
          <a:bodyPr>
            <a:normAutofit/>
          </a:bodyPr>
          <a:lstStyle/>
          <a:p>
            <a:pPr algn="ctr"/>
            <a:r>
              <a:rPr lang="ar-SA" sz="4800" b="1" dirty="0">
                <a:solidFill>
                  <a:srgbClr val="000000"/>
                </a:solidFill>
                <a:latin typeface="Andalus" panose="02020603050405020304" pitchFamily="18" charset="-78"/>
                <a:cs typeface="+mn-cs"/>
              </a:rPr>
              <a:t>ما الذي علمتنا إياه قصة شدرخ وميشخ وعبدنغو؟</a:t>
            </a:r>
            <a:endParaRPr lang="de-DE" sz="4800" b="1" dirty="0">
              <a:latin typeface="Andalus" panose="02020603050405020304" pitchFamily="18" charset="-78"/>
              <a:cs typeface="+mn-cs"/>
            </a:endParaRPr>
          </a:p>
        </p:txBody>
      </p:sp>
      <p:grpSp>
        <p:nvGrpSpPr>
          <p:cNvPr id="17" name="Timer">
            <a:extLst>
              <a:ext uri="{FF2B5EF4-FFF2-40B4-BE49-F238E27FC236}">
                <a16:creationId xmlns:a16="http://schemas.microsoft.com/office/drawing/2014/main" id="{CBF64603-6FF6-96BA-8A57-E63F57152116}"/>
              </a:ext>
            </a:extLst>
          </p:cNvPr>
          <p:cNvGrpSpPr/>
          <p:nvPr/>
        </p:nvGrpSpPr>
        <p:grpSpPr>
          <a:xfrm>
            <a:off x="433042" y="1626570"/>
            <a:ext cx="2435016" cy="1513853"/>
            <a:chOff x="9853919" y="1976970"/>
            <a:chExt cx="1624012" cy="1009650"/>
          </a:xfrm>
        </p:grpSpPr>
        <p:sp>
          <p:nvSpPr>
            <p:cNvPr id="14" name="container-time">
              <a:extLst>
                <a:ext uri="{FF2B5EF4-FFF2-40B4-BE49-F238E27FC236}">
                  <a16:creationId xmlns:a16="http://schemas.microsoft.com/office/drawing/2014/main" id="{2F70FDFB-E208-74D3-E0B3-7012247ED342}"/>
                </a:ext>
              </a:extLst>
            </p:cNvPr>
            <p:cNvSpPr/>
            <p:nvPr/>
          </p:nvSpPr>
          <p:spPr>
            <a:xfrm>
              <a:off x="10161100" y="1976970"/>
              <a:ext cx="1009650" cy="1009650"/>
            </a:xfrm>
            <a:prstGeom prst="ellipse">
              <a:avLst/>
            </a:prstGeom>
            <a:solidFill>
              <a:srgbClr val="854C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#sl-countdown()">
              <a:extLst>
                <a:ext uri="{FF2B5EF4-FFF2-40B4-BE49-F238E27FC236}">
                  <a16:creationId xmlns:a16="http://schemas.microsoft.com/office/drawing/2014/main" id="{1D6307D7-D7DE-D1A0-ECED-B6FDE3A72206}"/>
                </a:ext>
              </a:extLst>
            </p:cNvPr>
            <p:cNvSpPr txBox="1"/>
            <p:nvPr/>
          </p:nvSpPr>
          <p:spPr>
            <a:xfrm>
              <a:off x="9853919" y="2179353"/>
              <a:ext cx="1624012" cy="6158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sz="5400" b="1" dirty="0">
                  <a:solidFill>
                    <a:prstClr val="black"/>
                  </a:solidFill>
                  <a:latin typeface="Calibri Light" panose="020F0302020204030204" pitchFamily="34" charset="0"/>
                </a:rPr>
                <a:t>٧</a:t>
              </a:r>
              <a:endParaRPr lang="ar-LB" sz="5400" b="1" dirty="0">
                <a:solidFill>
                  <a:prstClr val="black"/>
                </a:solidFill>
                <a:latin typeface="Calibri Light" panose="020F0302020204030204" pitchFamily="34" charset="0"/>
              </a:endParaRPr>
            </a:p>
          </p:txBody>
        </p:sp>
      </p:grpSp>
      <p:pic>
        <p:nvPicPr>
          <p:cNvPr id="25" name="Picture 24" descr="A group of people standing in front of a large pyramid with a statue of a person in a crown&#10;&#10;AI-generated content may be incorrect.">
            <a:extLst>
              <a:ext uri="{FF2B5EF4-FFF2-40B4-BE49-F238E27FC236}">
                <a16:creationId xmlns:a16="http://schemas.microsoft.com/office/drawing/2014/main" id="{33D17F07-D558-B26D-89CE-84CBE9F5B7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80" b="9565"/>
          <a:stretch/>
        </p:blipFill>
        <p:spPr>
          <a:xfrm>
            <a:off x="4442791" y="1008809"/>
            <a:ext cx="3092901" cy="30872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433155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34714B1-F727-578E-334B-D55001DE29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logo" descr="Ein Bild, das Objekt, Uhr, Monitor enthält.&#10;&#10;Automatisch generierte Beschreibung">
            <a:extLst>
              <a:ext uri="{FF2B5EF4-FFF2-40B4-BE49-F238E27FC236}">
                <a16:creationId xmlns:a16="http://schemas.microsoft.com/office/drawing/2014/main" id="{ADDB6987-DC00-6587-7949-52A21AB93C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521" y="161614"/>
            <a:ext cx="903237" cy="172750"/>
          </a:xfrm>
          <a:prstGeom prst="rect">
            <a:avLst/>
          </a:prstGeom>
        </p:spPr>
      </p:pic>
      <p:grpSp>
        <p:nvGrpSpPr>
          <p:cNvPr id="13" name="Green Answer">
            <a:extLst>
              <a:ext uri="{FF2B5EF4-FFF2-40B4-BE49-F238E27FC236}">
                <a16:creationId xmlns:a16="http://schemas.microsoft.com/office/drawing/2014/main" id="{318284E1-D061-14D5-A928-A69483714945}"/>
              </a:ext>
            </a:extLst>
          </p:cNvPr>
          <p:cNvGrpSpPr/>
          <p:nvPr/>
        </p:nvGrpSpPr>
        <p:grpSpPr>
          <a:xfrm>
            <a:off x="6141032" y="5500572"/>
            <a:ext cx="6024985" cy="1325564"/>
            <a:chOff x="6141032" y="5500572"/>
            <a:chExt cx="6024985" cy="1325564"/>
          </a:xfrm>
        </p:grpSpPr>
        <p:sp>
          <p:nvSpPr>
            <p:cNvPr id="6" name="green box">
              <a:extLst>
                <a:ext uri="{FF2B5EF4-FFF2-40B4-BE49-F238E27FC236}">
                  <a16:creationId xmlns:a16="http://schemas.microsoft.com/office/drawing/2014/main" id="{24959024-CEDF-0DFA-F7A1-C216B2BB199C}"/>
                </a:ext>
              </a:extLst>
            </p:cNvPr>
            <p:cNvSpPr/>
            <p:nvPr/>
          </p:nvSpPr>
          <p:spPr>
            <a:xfrm>
              <a:off x="6141032" y="5500572"/>
              <a:ext cx="6024985" cy="1325563"/>
            </a:xfrm>
            <a:prstGeom prst="roundRect">
              <a:avLst>
                <a:gd name="adj" fmla="val 0"/>
              </a:avLst>
            </a:prstGeom>
            <a:solidFill>
              <a:srgbClr val="288F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">
              <a:extLst>
                <a:ext uri="{FF2B5EF4-FFF2-40B4-BE49-F238E27FC236}">
                  <a16:creationId xmlns:a16="http://schemas.microsoft.com/office/drawing/2014/main" id="{286D3B89-41E4-AEB7-0D72-A87DE74DD281}"/>
                </a:ext>
              </a:extLst>
            </p:cNvPr>
            <p:cNvSpPr/>
            <p:nvPr/>
          </p:nvSpPr>
          <p:spPr>
            <a:xfrm>
              <a:off x="6431381" y="5940676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#sl-pollanswer(3)">
              <a:extLst>
                <a:ext uri="{FF2B5EF4-FFF2-40B4-BE49-F238E27FC236}">
                  <a16:creationId xmlns:a16="http://schemas.microsoft.com/office/drawing/2014/main" id="{DE26DF38-40B9-10C2-6760-B7F54292C75D}"/>
                </a:ext>
              </a:extLst>
            </p:cNvPr>
            <p:cNvSpPr txBox="1">
              <a:spLocks/>
            </p:cNvSpPr>
            <p:nvPr/>
          </p:nvSpPr>
          <p:spPr>
            <a:xfrm>
              <a:off x="6898339" y="5532438"/>
              <a:ext cx="5113439" cy="129369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dirty="0">
                  <a:solidFill>
                    <a:schemeClr val="bg1"/>
                  </a:solidFill>
                </a:rPr>
                <a:t>ضغط الفردي ليس حقيقيًا</a:t>
              </a:r>
              <a:endPara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grpSp>
        <p:nvGrpSpPr>
          <p:cNvPr id="9" name="Yellow Answer">
            <a:extLst>
              <a:ext uri="{FF2B5EF4-FFF2-40B4-BE49-F238E27FC236}">
                <a16:creationId xmlns:a16="http://schemas.microsoft.com/office/drawing/2014/main" id="{6F7F63E3-D474-4D7D-515B-885AB5C28610}"/>
              </a:ext>
            </a:extLst>
          </p:cNvPr>
          <p:cNvGrpSpPr/>
          <p:nvPr/>
        </p:nvGrpSpPr>
        <p:grpSpPr>
          <a:xfrm>
            <a:off x="25983" y="5500573"/>
            <a:ext cx="6024986" cy="1325563"/>
            <a:chOff x="25983" y="5500573"/>
            <a:chExt cx="6024986" cy="1325563"/>
          </a:xfrm>
        </p:grpSpPr>
        <p:sp>
          <p:nvSpPr>
            <p:cNvPr id="8" name="yellow box">
              <a:extLst>
                <a:ext uri="{FF2B5EF4-FFF2-40B4-BE49-F238E27FC236}">
                  <a16:creationId xmlns:a16="http://schemas.microsoft.com/office/drawing/2014/main" id="{5658D25B-5EF8-E97C-EE42-EE0DC068021F}"/>
                </a:ext>
              </a:extLst>
            </p:cNvPr>
            <p:cNvSpPr/>
            <p:nvPr/>
          </p:nvSpPr>
          <p:spPr>
            <a:xfrm>
              <a:off x="25983" y="5500573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D89E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circle">
              <a:extLst>
                <a:ext uri="{FF2B5EF4-FFF2-40B4-BE49-F238E27FC236}">
                  <a16:creationId xmlns:a16="http://schemas.microsoft.com/office/drawing/2014/main" id="{7C80742A-755F-53B6-D4C1-030CCA20292E}"/>
                </a:ext>
              </a:extLst>
            </p:cNvPr>
            <p:cNvSpPr/>
            <p:nvPr/>
          </p:nvSpPr>
          <p:spPr>
            <a:xfrm>
              <a:off x="287080" y="5920615"/>
              <a:ext cx="482138" cy="4821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#sl-pollanswer(2)">
              <a:extLst>
                <a:ext uri="{FF2B5EF4-FFF2-40B4-BE49-F238E27FC236}">
                  <a16:creationId xmlns:a16="http://schemas.microsoft.com/office/drawing/2014/main" id="{73C2E8D0-E835-9BA8-9904-73AB8E206FDE}"/>
                </a:ext>
              </a:extLst>
            </p:cNvPr>
            <p:cNvSpPr txBox="1">
              <a:spLocks/>
            </p:cNvSpPr>
            <p:nvPr/>
          </p:nvSpPr>
          <p:spPr>
            <a:xfrm>
              <a:off x="738094" y="5532438"/>
              <a:ext cx="5191687" cy="129369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dirty="0">
                  <a:solidFill>
                    <a:schemeClr val="bg1"/>
                  </a:solidFill>
                </a:rPr>
                <a:t>النار خطيرة</a:t>
              </a:r>
              <a:endPara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grpSp>
        <p:nvGrpSpPr>
          <p:cNvPr id="5" name="Blue Answer">
            <a:extLst>
              <a:ext uri="{FF2B5EF4-FFF2-40B4-BE49-F238E27FC236}">
                <a16:creationId xmlns:a16="http://schemas.microsoft.com/office/drawing/2014/main" id="{12943C24-47F9-4250-06B9-586C749BD860}"/>
              </a:ext>
            </a:extLst>
          </p:cNvPr>
          <p:cNvGrpSpPr/>
          <p:nvPr/>
        </p:nvGrpSpPr>
        <p:grpSpPr>
          <a:xfrm>
            <a:off x="6141032" y="4091439"/>
            <a:ext cx="6024986" cy="1325563"/>
            <a:chOff x="6141032" y="4091439"/>
            <a:chExt cx="6024986" cy="1325563"/>
          </a:xfrm>
        </p:grpSpPr>
        <p:sp>
          <p:nvSpPr>
            <p:cNvPr id="10" name="blue box">
              <a:extLst>
                <a:ext uri="{FF2B5EF4-FFF2-40B4-BE49-F238E27FC236}">
                  <a16:creationId xmlns:a16="http://schemas.microsoft.com/office/drawing/2014/main" id="{C2696931-71A6-C86B-B7C4-8D1C9064BEAF}"/>
                </a:ext>
              </a:extLst>
            </p:cNvPr>
            <p:cNvSpPr/>
            <p:nvPr/>
          </p:nvSpPr>
          <p:spPr>
            <a:xfrm>
              <a:off x="6141032" y="4091439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1A6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turned rectangle">
              <a:extLst>
                <a:ext uri="{FF2B5EF4-FFF2-40B4-BE49-F238E27FC236}">
                  <a16:creationId xmlns:a16="http://schemas.microsoft.com/office/drawing/2014/main" id="{10C2FB53-98F4-6A79-7A8A-11A722C3B31F}"/>
                </a:ext>
              </a:extLst>
            </p:cNvPr>
            <p:cNvSpPr/>
            <p:nvPr/>
          </p:nvSpPr>
          <p:spPr>
            <a:xfrm rot="2700000">
              <a:off x="6437373" y="4561677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#sl-pollanswer(1)">
              <a:extLst>
                <a:ext uri="{FF2B5EF4-FFF2-40B4-BE49-F238E27FC236}">
                  <a16:creationId xmlns:a16="http://schemas.microsoft.com/office/drawing/2014/main" id="{60E95605-989D-63E3-385E-7F0ECD200B32}"/>
                </a:ext>
              </a:extLst>
            </p:cNvPr>
            <p:cNvSpPr txBox="1">
              <a:spLocks/>
            </p:cNvSpPr>
            <p:nvPr/>
          </p:nvSpPr>
          <p:spPr>
            <a:xfrm>
              <a:off x="6876305" y="4091439"/>
              <a:ext cx="5113440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dirty="0">
                  <a:solidFill>
                    <a:schemeClr val="bg1"/>
                  </a:solidFill>
                </a:rPr>
                <a:t>التمسك بمعتقداتك أمر مهم</a:t>
              </a:r>
              <a:endParaRPr kumimoji="0" lang="ar-LB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grpSp>
        <p:nvGrpSpPr>
          <p:cNvPr id="3" name="Red Answer">
            <a:extLst>
              <a:ext uri="{FF2B5EF4-FFF2-40B4-BE49-F238E27FC236}">
                <a16:creationId xmlns:a16="http://schemas.microsoft.com/office/drawing/2014/main" id="{34DF909D-3A9D-C54E-D26B-40D7615DE099}"/>
              </a:ext>
            </a:extLst>
          </p:cNvPr>
          <p:cNvGrpSpPr/>
          <p:nvPr/>
        </p:nvGrpSpPr>
        <p:grpSpPr>
          <a:xfrm>
            <a:off x="25983" y="4091438"/>
            <a:ext cx="6024986" cy="1330232"/>
            <a:chOff x="25983" y="4091438"/>
            <a:chExt cx="6024986" cy="1330232"/>
          </a:xfrm>
        </p:grpSpPr>
        <p:sp>
          <p:nvSpPr>
            <p:cNvPr id="4" name="red box">
              <a:extLst>
                <a:ext uri="{FF2B5EF4-FFF2-40B4-BE49-F238E27FC236}">
                  <a16:creationId xmlns:a16="http://schemas.microsoft.com/office/drawing/2014/main" id="{EBFFF197-1EC6-F6CB-2366-7AA934FE8065}"/>
                </a:ext>
              </a:extLst>
            </p:cNvPr>
            <p:cNvSpPr/>
            <p:nvPr/>
          </p:nvSpPr>
          <p:spPr>
            <a:xfrm>
              <a:off x="25983" y="4096107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E21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riangle">
              <a:extLst>
                <a:ext uri="{FF2B5EF4-FFF2-40B4-BE49-F238E27FC236}">
                  <a16:creationId xmlns:a16="http://schemas.microsoft.com/office/drawing/2014/main" id="{1F188274-4103-4464-4082-541636E10B7A}"/>
                </a:ext>
              </a:extLst>
            </p:cNvPr>
            <p:cNvSpPr/>
            <p:nvPr/>
          </p:nvSpPr>
          <p:spPr>
            <a:xfrm>
              <a:off x="309372" y="4529423"/>
              <a:ext cx="437554" cy="50686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#sl-pollanswer(0)">
              <a:extLst>
                <a:ext uri="{FF2B5EF4-FFF2-40B4-BE49-F238E27FC236}">
                  <a16:creationId xmlns:a16="http://schemas.microsoft.com/office/drawing/2014/main" id="{2923AF23-0B95-C6CE-DCCB-7BFCBBE1A813}"/>
                </a:ext>
              </a:extLst>
            </p:cNvPr>
            <p:cNvSpPr txBox="1">
              <a:spLocks/>
            </p:cNvSpPr>
            <p:nvPr/>
          </p:nvSpPr>
          <p:spPr>
            <a:xfrm>
              <a:off x="682751" y="4091438"/>
              <a:ext cx="5213980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dirty="0">
                  <a:solidFill>
                    <a:schemeClr val="bg1"/>
                  </a:solidFill>
                </a:rPr>
                <a:t>اتبع الآخرين دائمًا</a:t>
              </a:r>
              <a:endParaRPr kumimoji="0" lang="de-DE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sp>
        <p:nvSpPr>
          <p:cNvPr id="7" name="question container">
            <a:extLst>
              <a:ext uri="{FF2B5EF4-FFF2-40B4-BE49-F238E27FC236}">
                <a16:creationId xmlns:a16="http://schemas.microsoft.com/office/drawing/2014/main" id="{3182A4F7-E562-5574-1727-DC3B74D00AD4}"/>
              </a:ext>
            </a:extLst>
          </p:cNvPr>
          <p:cNvSpPr/>
          <p:nvPr/>
        </p:nvSpPr>
        <p:spPr>
          <a:xfrm>
            <a:off x="0" y="0"/>
            <a:ext cx="12192000" cy="100965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#sl-pollquestion()">
            <a:extLst>
              <a:ext uri="{FF2B5EF4-FFF2-40B4-BE49-F238E27FC236}">
                <a16:creationId xmlns:a16="http://schemas.microsoft.com/office/drawing/2014/main" id="{B2000BEE-27B2-4FDC-358F-1496A8C0E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84" y="0"/>
            <a:ext cx="12166016" cy="1014319"/>
          </a:xfrm>
        </p:spPr>
        <p:txBody>
          <a:bodyPr>
            <a:normAutofit/>
          </a:bodyPr>
          <a:lstStyle/>
          <a:p>
            <a:pPr algn="ctr"/>
            <a:r>
              <a:rPr lang="ar-SA" sz="4800" b="1" dirty="0">
                <a:solidFill>
                  <a:srgbClr val="000000"/>
                </a:solidFill>
                <a:latin typeface="Andalus" panose="02020603050405020304" pitchFamily="18" charset="-78"/>
                <a:cs typeface="+mn-cs"/>
              </a:rPr>
              <a:t>ما الذي علمتنا إياه قصة شدرخ وميشخ وعبدنغو؟</a:t>
            </a:r>
            <a:endParaRPr lang="de-DE" sz="4800" b="1" dirty="0">
              <a:latin typeface="Andalus" panose="02020603050405020304" pitchFamily="18" charset="-78"/>
              <a:cs typeface="+mn-cs"/>
            </a:endParaRPr>
          </a:p>
        </p:txBody>
      </p:sp>
      <p:grpSp>
        <p:nvGrpSpPr>
          <p:cNvPr id="17" name="Timer">
            <a:extLst>
              <a:ext uri="{FF2B5EF4-FFF2-40B4-BE49-F238E27FC236}">
                <a16:creationId xmlns:a16="http://schemas.microsoft.com/office/drawing/2014/main" id="{56B6E44A-641C-8097-4949-5AA6F9274B26}"/>
              </a:ext>
            </a:extLst>
          </p:cNvPr>
          <p:cNvGrpSpPr/>
          <p:nvPr/>
        </p:nvGrpSpPr>
        <p:grpSpPr>
          <a:xfrm>
            <a:off x="433042" y="1626570"/>
            <a:ext cx="2435016" cy="1513853"/>
            <a:chOff x="9853919" y="1976970"/>
            <a:chExt cx="1624012" cy="1009650"/>
          </a:xfrm>
        </p:grpSpPr>
        <p:sp>
          <p:nvSpPr>
            <p:cNvPr id="14" name="container-time">
              <a:extLst>
                <a:ext uri="{FF2B5EF4-FFF2-40B4-BE49-F238E27FC236}">
                  <a16:creationId xmlns:a16="http://schemas.microsoft.com/office/drawing/2014/main" id="{0C08B9FA-7DCF-FAF9-8CC0-9B37E581043A}"/>
                </a:ext>
              </a:extLst>
            </p:cNvPr>
            <p:cNvSpPr/>
            <p:nvPr/>
          </p:nvSpPr>
          <p:spPr>
            <a:xfrm>
              <a:off x="10161100" y="1976970"/>
              <a:ext cx="1009650" cy="1009650"/>
            </a:xfrm>
            <a:prstGeom prst="ellipse">
              <a:avLst/>
            </a:prstGeom>
            <a:solidFill>
              <a:srgbClr val="854C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#sl-countdown()">
              <a:extLst>
                <a:ext uri="{FF2B5EF4-FFF2-40B4-BE49-F238E27FC236}">
                  <a16:creationId xmlns:a16="http://schemas.microsoft.com/office/drawing/2014/main" id="{C50220F2-F964-8064-6EFF-B286C5A452DD}"/>
                </a:ext>
              </a:extLst>
            </p:cNvPr>
            <p:cNvSpPr txBox="1"/>
            <p:nvPr/>
          </p:nvSpPr>
          <p:spPr>
            <a:xfrm>
              <a:off x="9853919" y="2179353"/>
              <a:ext cx="1624012" cy="6158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sz="5400" b="1" dirty="0">
                  <a:solidFill>
                    <a:prstClr val="black"/>
                  </a:solidFill>
                  <a:latin typeface="Calibri Light" panose="020F0302020204030204" pitchFamily="34" charset="0"/>
                </a:rPr>
                <a:t>٧</a:t>
              </a:r>
              <a:endParaRPr lang="ar-LB" sz="5400" b="1" dirty="0">
                <a:solidFill>
                  <a:prstClr val="black"/>
                </a:solidFill>
                <a:latin typeface="Calibri Light" panose="020F0302020204030204" pitchFamily="34" charset="0"/>
              </a:endParaRPr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A006976D-3F22-3B0D-2051-8AE26F8BCD53}"/>
              </a:ext>
            </a:extLst>
          </p:cNvPr>
          <p:cNvSpPr/>
          <p:nvPr/>
        </p:nvSpPr>
        <p:spPr>
          <a:xfrm>
            <a:off x="6030454" y="4017204"/>
            <a:ext cx="6050969" cy="1325562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 group of people standing in front of a large pyramid with a statue of a person in a crown&#10;&#10;AI-generated content may be incorrect.">
            <a:extLst>
              <a:ext uri="{FF2B5EF4-FFF2-40B4-BE49-F238E27FC236}">
                <a16:creationId xmlns:a16="http://schemas.microsoft.com/office/drawing/2014/main" id="{69F077CF-9B01-28B6-C0FA-CD02392003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80" b="9565"/>
          <a:stretch/>
        </p:blipFill>
        <p:spPr>
          <a:xfrm>
            <a:off x="4442791" y="1008809"/>
            <a:ext cx="3092901" cy="30872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580834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2115AC-5E8E-009A-9726-08196C8283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logo" descr="Ein Bild, das Objekt, Uhr, Monitor enthält.&#10;&#10;Automatisch generierte Beschreibung">
            <a:extLst>
              <a:ext uri="{FF2B5EF4-FFF2-40B4-BE49-F238E27FC236}">
                <a16:creationId xmlns:a16="http://schemas.microsoft.com/office/drawing/2014/main" id="{9646062C-7A4B-66D6-9592-8B15F7A812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521" y="161614"/>
            <a:ext cx="903237" cy="172750"/>
          </a:xfrm>
          <a:prstGeom prst="rect">
            <a:avLst/>
          </a:prstGeom>
        </p:spPr>
      </p:pic>
      <p:grpSp>
        <p:nvGrpSpPr>
          <p:cNvPr id="13" name="Green Answer">
            <a:extLst>
              <a:ext uri="{FF2B5EF4-FFF2-40B4-BE49-F238E27FC236}">
                <a16:creationId xmlns:a16="http://schemas.microsoft.com/office/drawing/2014/main" id="{4C8266C4-52FF-994C-0AD9-5618BD99A0B2}"/>
              </a:ext>
            </a:extLst>
          </p:cNvPr>
          <p:cNvGrpSpPr/>
          <p:nvPr/>
        </p:nvGrpSpPr>
        <p:grpSpPr>
          <a:xfrm>
            <a:off x="6141032" y="5500572"/>
            <a:ext cx="6024985" cy="1325564"/>
            <a:chOff x="6141032" y="5500572"/>
            <a:chExt cx="6024985" cy="1325564"/>
          </a:xfrm>
        </p:grpSpPr>
        <p:sp>
          <p:nvSpPr>
            <p:cNvPr id="6" name="green box">
              <a:extLst>
                <a:ext uri="{FF2B5EF4-FFF2-40B4-BE49-F238E27FC236}">
                  <a16:creationId xmlns:a16="http://schemas.microsoft.com/office/drawing/2014/main" id="{468F3C1E-9424-B45A-1E75-9A18239D870E}"/>
                </a:ext>
              </a:extLst>
            </p:cNvPr>
            <p:cNvSpPr/>
            <p:nvPr/>
          </p:nvSpPr>
          <p:spPr>
            <a:xfrm>
              <a:off x="6141032" y="5500572"/>
              <a:ext cx="6024985" cy="1325563"/>
            </a:xfrm>
            <a:prstGeom prst="roundRect">
              <a:avLst>
                <a:gd name="adj" fmla="val 0"/>
              </a:avLst>
            </a:prstGeom>
            <a:solidFill>
              <a:srgbClr val="288F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">
              <a:extLst>
                <a:ext uri="{FF2B5EF4-FFF2-40B4-BE49-F238E27FC236}">
                  <a16:creationId xmlns:a16="http://schemas.microsoft.com/office/drawing/2014/main" id="{39D81FE6-E6D1-23FD-1363-185A0692480E}"/>
                </a:ext>
              </a:extLst>
            </p:cNvPr>
            <p:cNvSpPr/>
            <p:nvPr/>
          </p:nvSpPr>
          <p:spPr>
            <a:xfrm>
              <a:off x="6431381" y="5940676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#sl-pollanswer(3)">
              <a:extLst>
                <a:ext uri="{FF2B5EF4-FFF2-40B4-BE49-F238E27FC236}">
                  <a16:creationId xmlns:a16="http://schemas.microsoft.com/office/drawing/2014/main" id="{D22F68E6-BDEE-6B57-09EE-86A9B291A2B2}"/>
                </a:ext>
              </a:extLst>
            </p:cNvPr>
            <p:cNvSpPr txBox="1">
              <a:spLocks/>
            </p:cNvSpPr>
            <p:nvPr/>
          </p:nvSpPr>
          <p:spPr>
            <a:xfrm>
              <a:off x="6898339" y="5532438"/>
              <a:ext cx="5113439" cy="129369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dirty="0">
                  <a:solidFill>
                    <a:schemeClr val="bg1"/>
                  </a:solidFill>
                </a:rPr>
                <a:t>تجاهله وأمل أن يتوقف</a:t>
              </a:r>
              <a:endPara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grpSp>
        <p:nvGrpSpPr>
          <p:cNvPr id="9" name="Yellow Answer">
            <a:extLst>
              <a:ext uri="{FF2B5EF4-FFF2-40B4-BE49-F238E27FC236}">
                <a16:creationId xmlns:a16="http://schemas.microsoft.com/office/drawing/2014/main" id="{0C63A5FA-68EE-3D89-E7AF-4668918FF52C}"/>
              </a:ext>
            </a:extLst>
          </p:cNvPr>
          <p:cNvGrpSpPr/>
          <p:nvPr/>
        </p:nvGrpSpPr>
        <p:grpSpPr>
          <a:xfrm>
            <a:off x="25983" y="5500573"/>
            <a:ext cx="6024986" cy="1325563"/>
            <a:chOff x="25983" y="5500573"/>
            <a:chExt cx="6024986" cy="1325563"/>
          </a:xfrm>
        </p:grpSpPr>
        <p:sp>
          <p:nvSpPr>
            <p:cNvPr id="8" name="yellow box">
              <a:extLst>
                <a:ext uri="{FF2B5EF4-FFF2-40B4-BE49-F238E27FC236}">
                  <a16:creationId xmlns:a16="http://schemas.microsoft.com/office/drawing/2014/main" id="{5B86982B-CAA5-35FC-903A-A70F4DEFF11F}"/>
                </a:ext>
              </a:extLst>
            </p:cNvPr>
            <p:cNvSpPr/>
            <p:nvPr/>
          </p:nvSpPr>
          <p:spPr>
            <a:xfrm>
              <a:off x="25983" y="5500573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D89E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circle">
              <a:extLst>
                <a:ext uri="{FF2B5EF4-FFF2-40B4-BE49-F238E27FC236}">
                  <a16:creationId xmlns:a16="http://schemas.microsoft.com/office/drawing/2014/main" id="{4967A3F6-D9E9-331A-21E1-CE7B3A6436EE}"/>
                </a:ext>
              </a:extLst>
            </p:cNvPr>
            <p:cNvSpPr/>
            <p:nvPr/>
          </p:nvSpPr>
          <p:spPr>
            <a:xfrm>
              <a:off x="287080" y="5920615"/>
              <a:ext cx="482138" cy="4821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#sl-pollanswer(2)">
              <a:extLst>
                <a:ext uri="{FF2B5EF4-FFF2-40B4-BE49-F238E27FC236}">
                  <a16:creationId xmlns:a16="http://schemas.microsoft.com/office/drawing/2014/main" id="{F8086206-DA3F-D382-A9F9-19EA6C934830}"/>
                </a:ext>
              </a:extLst>
            </p:cNvPr>
            <p:cNvSpPr txBox="1">
              <a:spLocks/>
            </p:cNvSpPr>
            <p:nvPr/>
          </p:nvSpPr>
          <p:spPr>
            <a:xfrm>
              <a:off x="738094" y="5532438"/>
              <a:ext cx="5191687" cy="129369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dirty="0">
                  <a:solidFill>
                    <a:schemeClr val="bg1"/>
                  </a:solidFill>
                </a:rPr>
                <a:t>التفكير في قيمك والتمسك بها</a:t>
              </a:r>
              <a:endPara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grpSp>
        <p:nvGrpSpPr>
          <p:cNvPr id="5" name="Blue Answer">
            <a:extLst>
              <a:ext uri="{FF2B5EF4-FFF2-40B4-BE49-F238E27FC236}">
                <a16:creationId xmlns:a16="http://schemas.microsoft.com/office/drawing/2014/main" id="{7F52E8C4-013B-6882-BA6F-E11B918B1502}"/>
              </a:ext>
            </a:extLst>
          </p:cNvPr>
          <p:cNvGrpSpPr/>
          <p:nvPr/>
        </p:nvGrpSpPr>
        <p:grpSpPr>
          <a:xfrm>
            <a:off x="6141032" y="4091439"/>
            <a:ext cx="6024986" cy="1325563"/>
            <a:chOff x="6141032" y="4091439"/>
            <a:chExt cx="6024986" cy="1325563"/>
          </a:xfrm>
        </p:grpSpPr>
        <p:sp>
          <p:nvSpPr>
            <p:cNvPr id="10" name="blue box">
              <a:extLst>
                <a:ext uri="{FF2B5EF4-FFF2-40B4-BE49-F238E27FC236}">
                  <a16:creationId xmlns:a16="http://schemas.microsoft.com/office/drawing/2014/main" id="{F8705085-AAD7-CD4B-430F-1DA9F0CD2954}"/>
                </a:ext>
              </a:extLst>
            </p:cNvPr>
            <p:cNvSpPr/>
            <p:nvPr/>
          </p:nvSpPr>
          <p:spPr>
            <a:xfrm>
              <a:off x="6141032" y="4091439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1A6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turned rectangle">
              <a:extLst>
                <a:ext uri="{FF2B5EF4-FFF2-40B4-BE49-F238E27FC236}">
                  <a16:creationId xmlns:a16="http://schemas.microsoft.com/office/drawing/2014/main" id="{8F8FA35F-3FED-A11B-4A96-5F806944EB25}"/>
                </a:ext>
              </a:extLst>
            </p:cNvPr>
            <p:cNvSpPr/>
            <p:nvPr/>
          </p:nvSpPr>
          <p:spPr>
            <a:xfrm rot="2700000">
              <a:off x="6437373" y="4561677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#sl-pollanswer(1)">
              <a:extLst>
                <a:ext uri="{FF2B5EF4-FFF2-40B4-BE49-F238E27FC236}">
                  <a16:creationId xmlns:a16="http://schemas.microsoft.com/office/drawing/2014/main" id="{D788202D-B2F9-8F80-6440-727131ED12E7}"/>
                </a:ext>
              </a:extLst>
            </p:cNvPr>
            <p:cNvSpPr txBox="1">
              <a:spLocks/>
            </p:cNvSpPr>
            <p:nvPr/>
          </p:nvSpPr>
          <p:spPr>
            <a:xfrm>
              <a:off x="6876305" y="4091439"/>
              <a:ext cx="5113440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dirty="0">
                  <a:solidFill>
                    <a:schemeClr val="bg1"/>
                  </a:solidFill>
                </a:rPr>
                <a:t>الاستسلام لتجنب المشاكل</a:t>
              </a:r>
              <a:endParaRPr kumimoji="0" lang="ar-LB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grpSp>
        <p:nvGrpSpPr>
          <p:cNvPr id="3" name="Red Answer">
            <a:extLst>
              <a:ext uri="{FF2B5EF4-FFF2-40B4-BE49-F238E27FC236}">
                <a16:creationId xmlns:a16="http://schemas.microsoft.com/office/drawing/2014/main" id="{2194442D-596A-5F41-D8EC-4D7F7C10ACE7}"/>
              </a:ext>
            </a:extLst>
          </p:cNvPr>
          <p:cNvGrpSpPr/>
          <p:nvPr/>
        </p:nvGrpSpPr>
        <p:grpSpPr>
          <a:xfrm>
            <a:off x="25983" y="4091438"/>
            <a:ext cx="6024986" cy="1330232"/>
            <a:chOff x="25983" y="4091438"/>
            <a:chExt cx="6024986" cy="1330232"/>
          </a:xfrm>
        </p:grpSpPr>
        <p:sp>
          <p:nvSpPr>
            <p:cNvPr id="4" name="red box">
              <a:extLst>
                <a:ext uri="{FF2B5EF4-FFF2-40B4-BE49-F238E27FC236}">
                  <a16:creationId xmlns:a16="http://schemas.microsoft.com/office/drawing/2014/main" id="{3398F423-B6E3-6EF7-8BF5-A87074ED87FE}"/>
                </a:ext>
              </a:extLst>
            </p:cNvPr>
            <p:cNvSpPr/>
            <p:nvPr/>
          </p:nvSpPr>
          <p:spPr>
            <a:xfrm>
              <a:off x="25983" y="4096107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E21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riangle">
              <a:extLst>
                <a:ext uri="{FF2B5EF4-FFF2-40B4-BE49-F238E27FC236}">
                  <a16:creationId xmlns:a16="http://schemas.microsoft.com/office/drawing/2014/main" id="{A04B42BB-5E9B-1518-EE45-0BEF7EF9763A}"/>
                </a:ext>
              </a:extLst>
            </p:cNvPr>
            <p:cNvSpPr/>
            <p:nvPr/>
          </p:nvSpPr>
          <p:spPr>
            <a:xfrm>
              <a:off x="309372" y="4529423"/>
              <a:ext cx="437554" cy="50686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#sl-pollanswer(0)">
              <a:extLst>
                <a:ext uri="{FF2B5EF4-FFF2-40B4-BE49-F238E27FC236}">
                  <a16:creationId xmlns:a16="http://schemas.microsoft.com/office/drawing/2014/main" id="{87BD0CF9-251E-CE0B-58DA-3A892FE216D1}"/>
                </a:ext>
              </a:extLst>
            </p:cNvPr>
            <p:cNvSpPr txBox="1">
              <a:spLocks/>
            </p:cNvSpPr>
            <p:nvPr/>
          </p:nvSpPr>
          <p:spPr>
            <a:xfrm>
              <a:off x="682751" y="4091438"/>
              <a:ext cx="5213980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dirty="0">
                  <a:solidFill>
                    <a:schemeClr val="bg1"/>
                  </a:solidFill>
                </a:rPr>
                <a:t>فعل ما يفعله الجميع</a:t>
              </a:r>
              <a:endParaRPr kumimoji="0" lang="de-DE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sp>
        <p:nvSpPr>
          <p:cNvPr id="7" name="question container">
            <a:extLst>
              <a:ext uri="{FF2B5EF4-FFF2-40B4-BE49-F238E27FC236}">
                <a16:creationId xmlns:a16="http://schemas.microsoft.com/office/drawing/2014/main" id="{E827667F-A9BA-0378-B91E-D29DCFABB016}"/>
              </a:ext>
            </a:extLst>
          </p:cNvPr>
          <p:cNvSpPr/>
          <p:nvPr/>
        </p:nvSpPr>
        <p:spPr>
          <a:xfrm>
            <a:off x="0" y="0"/>
            <a:ext cx="12192000" cy="100965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#sl-pollquestion()">
            <a:extLst>
              <a:ext uri="{FF2B5EF4-FFF2-40B4-BE49-F238E27FC236}">
                <a16:creationId xmlns:a16="http://schemas.microsoft.com/office/drawing/2014/main" id="{A70EB5C0-29BC-EB18-045D-54B9CC463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84" y="0"/>
            <a:ext cx="12166016" cy="1014319"/>
          </a:xfrm>
        </p:spPr>
        <p:txBody>
          <a:bodyPr>
            <a:normAutofit/>
          </a:bodyPr>
          <a:lstStyle/>
          <a:p>
            <a:pPr algn="ctr"/>
            <a:r>
              <a:rPr lang="ar-SA" sz="4800" b="1" dirty="0">
                <a:solidFill>
                  <a:srgbClr val="000000"/>
                </a:solidFill>
                <a:latin typeface="Andalus" panose="02020603050405020304" pitchFamily="18" charset="-78"/>
                <a:cs typeface="+mn-cs"/>
              </a:rPr>
              <a:t>كيف يمكنك مقاومة ضغط الفردي السلبي؟</a:t>
            </a:r>
            <a:endParaRPr lang="de-DE" sz="4800" b="1" dirty="0">
              <a:latin typeface="Andalus" panose="02020603050405020304" pitchFamily="18" charset="-78"/>
              <a:cs typeface="+mn-cs"/>
            </a:endParaRPr>
          </a:p>
        </p:txBody>
      </p:sp>
      <p:grpSp>
        <p:nvGrpSpPr>
          <p:cNvPr id="17" name="Timer">
            <a:extLst>
              <a:ext uri="{FF2B5EF4-FFF2-40B4-BE49-F238E27FC236}">
                <a16:creationId xmlns:a16="http://schemas.microsoft.com/office/drawing/2014/main" id="{5C3AFE3B-88DB-4292-50FF-984579FB0808}"/>
              </a:ext>
            </a:extLst>
          </p:cNvPr>
          <p:cNvGrpSpPr/>
          <p:nvPr/>
        </p:nvGrpSpPr>
        <p:grpSpPr>
          <a:xfrm>
            <a:off x="433042" y="1626570"/>
            <a:ext cx="2435016" cy="1513853"/>
            <a:chOff x="9853919" y="1976970"/>
            <a:chExt cx="1624012" cy="1009650"/>
          </a:xfrm>
        </p:grpSpPr>
        <p:sp>
          <p:nvSpPr>
            <p:cNvPr id="14" name="container-time">
              <a:extLst>
                <a:ext uri="{FF2B5EF4-FFF2-40B4-BE49-F238E27FC236}">
                  <a16:creationId xmlns:a16="http://schemas.microsoft.com/office/drawing/2014/main" id="{173C84BB-F3B2-BB8B-F5F1-ABFD92A6CF59}"/>
                </a:ext>
              </a:extLst>
            </p:cNvPr>
            <p:cNvSpPr/>
            <p:nvPr/>
          </p:nvSpPr>
          <p:spPr>
            <a:xfrm>
              <a:off x="10161100" y="1976970"/>
              <a:ext cx="1009650" cy="1009650"/>
            </a:xfrm>
            <a:prstGeom prst="ellipse">
              <a:avLst/>
            </a:prstGeom>
            <a:solidFill>
              <a:srgbClr val="854C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#sl-countdown()">
              <a:extLst>
                <a:ext uri="{FF2B5EF4-FFF2-40B4-BE49-F238E27FC236}">
                  <a16:creationId xmlns:a16="http://schemas.microsoft.com/office/drawing/2014/main" id="{63FA10BC-1F56-F6C6-6EF0-510F22EDA0FD}"/>
                </a:ext>
              </a:extLst>
            </p:cNvPr>
            <p:cNvSpPr txBox="1"/>
            <p:nvPr/>
          </p:nvSpPr>
          <p:spPr>
            <a:xfrm>
              <a:off x="9853919" y="2179353"/>
              <a:ext cx="1624012" cy="6158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sz="5400" b="1" dirty="0">
                  <a:solidFill>
                    <a:prstClr val="black"/>
                  </a:solidFill>
                  <a:latin typeface="Calibri Light" panose="020F0302020204030204" pitchFamily="34" charset="0"/>
                </a:rPr>
                <a:t>٨</a:t>
              </a:r>
              <a:endParaRPr lang="ar-LB" sz="5400" b="1" dirty="0">
                <a:solidFill>
                  <a:prstClr val="black"/>
                </a:solidFill>
                <a:latin typeface="Calibri Light" panose="020F0302020204030204" pitchFamily="34" charset="0"/>
              </a:endParaRPr>
            </a:p>
          </p:txBody>
        </p:sp>
      </p:grpSp>
      <p:pic>
        <p:nvPicPr>
          <p:cNvPr id="15" name="Picture 14" descr="A person with his head in his hand&#10;&#10;AI-generated content may be incorrect.">
            <a:extLst>
              <a:ext uri="{FF2B5EF4-FFF2-40B4-BE49-F238E27FC236}">
                <a16:creationId xmlns:a16="http://schemas.microsoft.com/office/drawing/2014/main" id="{CACD981A-DE04-C42A-412D-B7B875274C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0" b="25795"/>
          <a:stretch/>
        </p:blipFill>
        <p:spPr>
          <a:xfrm>
            <a:off x="4078355" y="1009649"/>
            <a:ext cx="3635377" cy="30771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66667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E84C05-8BF9-B4A5-FF72-870DD1A460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logo" descr="Ein Bild, das Objekt, Uhr, Monitor enthält.&#10;&#10;Automatisch generierte Beschreibung">
            <a:extLst>
              <a:ext uri="{FF2B5EF4-FFF2-40B4-BE49-F238E27FC236}">
                <a16:creationId xmlns:a16="http://schemas.microsoft.com/office/drawing/2014/main" id="{688EA712-8893-282D-2835-ED694AFC8A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521" y="161614"/>
            <a:ext cx="903237" cy="172750"/>
          </a:xfrm>
          <a:prstGeom prst="rect">
            <a:avLst/>
          </a:prstGeom>
        </p:spPr>
      </p:pic>
      <p:grpSp>
        <p:nvGrpSpPr>
          <p:cNvPr id="13" name="Green Answer">
            <a:extLst>
              <a:ext uri="{FF2B5EF4-FFF2-40B4-BE49-F238E27FC236}">
                <a16:creationId xmlns:a16="http://schemas.microsoft.com/office/drawing/2014/main" id="{C92BCDEC-5780-CEC6-B20B-320BBDF7B05B}"/>
              </a:ext>
            </a:extLst>
          </p:cNvPr>
          <p:cNvGrpSpPr/>
          <p:nvPr/>
        </p:nvGrpSpPr>
        <p:grpSpPr>
          <a:xfrm>
            <a:off x="6141032" y="5500572"/>
            <a:ext cx="6024985" cy="1325564"/>
            <a:chOff x="6141032" y="5500572"/>
            <a:chExt cx="6024985" cy="1325564"/>
          </a:xfrm>
        </p:grpSpPr>
        <p:sp>
          <p:nvSpPr>
            <p:cNvPr id="6" name="green box">
              <a:extLst>
                <a:ext uri="{FF2B5EF4-FFF2-40B4-BE49-F238E27FC236}">
                  <a16:creationId xmlns:a16="http://schemas.microsoft.com/office/drawing/2014/main" id="{AFBF49ED-116E-92CD-0A07-B168C5730AC7}"/>
                </a:ext>
              </a:extLst>
            </p:cNvPr>
            <p:cNvSpPr/>
            <p:nvPr/>
          </p:nvSpPr>
          <p:spPr>
            <a:xfrm>
              <a:off x="6141032" y="5500572"/>
              <a:ext cx="6024985" cy="1325563"/>
            </a:xfrm>
            <a:prstGeom prst="roundRect">
              <a:avLst>
                <a:gd name="adj" fmla="val 0"/>
              </a:avLst>
            </a:prstGeom>
            <a:solidFill>
              <a:srgbClr val="288F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">
              <a:extLst>
                <a:ext uri="{FF2B5EF4-FFF2-40B4-BE49-F238E27FC236}">
                  <a16:creationId xmlns:a16="http://schemas.microsoft.com/office/drawing/2014/main" id="{51BFD6DB-678A-2578-340F-4537C402BB6A}"/>
                </a:ext>
              </a:extLst>
            </p:cNvPr>
            <p:cNvSpPr/>
            <p:nvPr/>
          </p:nvSpPr>
          <p:spPr>
            <a:xfrm>
              <a:off x="6431381" y="5940676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#sl-pollanswer(3)">
              <a:extLst>
                <a:ext uri="{FF2B5EF4-FFF2-40B4-BE49-F238E27FC236}">
                  <a16:creationId xmlns:a16="http://schemas.microsoft.com/office/drawing/2014/main" id="{4B7EB1F0-E84C-DC39-390B-079DDC6976A8}"/>
                </a:ext>
              </a:extLst>
            </p:cNvPr>
            <p:cNvSpPr txBox="1">
              <a:spLocks/>
            </p:cNvSpPr>
            <p:nvPr/>
          </p:nvSpPr>
          <p:spPr>
            <a:xfrm>
              <a:off x="6898339" y="5532438"/>
              <a:ext cx="5113439" cy="129369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dirty="0">
                  <a:solidFill>
                    <a:schemeClr val="bg1"/>
                  </a:solidFill>
                </a:rPr>
                <a:t>تجاهله وأمل أن يتوقف</a:t>
              </a:r>
              <a:endPara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grpSp>
        <p:nvGrpSpPr>
          <p:cNvPr id="9" name="Yellow Answer">
            <a:extLst>
              <a:ext uri="{FF2B5EF4-FFF2-40B4-BE49-F238E27FC236}">
                <a16:creationId xmlns:a16="http://schemas.microsoft.com/office/drawing/2014/main" id="{EAD82EE9-FFBE-9C1F-D6E6-84B307B57216}"/>
              </a:ext>
            </a:extLst>
          </p:cNvPr>
          <p:cNvGrpSpPr/>
          <p:nvPr/>
        </p:nvGrpSpPr>
        <p:grpSpPr>
          <a:xfrm>
            <a:off x="25983" y="5500573"/>
            <a:ext cx="6024986" cy="1325563"/>
            <a:chOff x="25983" y="5500573"/>
            <a:chExt cx="6024986" cy="1325563"/>
          </a:xfrm>
        </p:grpSpPr>
        <p:sp>
          <p:nvSpPr>
            <p:cNvPr id="8" name="yellow box">
              <a:extLst>
                <a:ext uri="{FF2B5EF4-FFF2-40B4-BE49-F238E27FC236}">
                  <a16:creationId xmlns:a16="http://schemas.microsoft.com/office/drawing/2014/main" id="{9148B917-4849-9EF5-27D9-1F517F0A972F}"/>
                </a:ext>
              </a:extLst>
            </p:cNvPr>
            <p:cNvSpPr/>
            <p:nvPr/>
          </p:nvSpPr>
          <p:spPr>
            <a:xfrm>
              <a:off x="25983" y="5500573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D89E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circle">
              <a:extLst>
                <a:ext uri="{FF2B5EF4-FFF2-40B4-BE49-F238E27FC236}">
                  <a16:creationId xmlns:a16="http://schemas.microsoft.com/office/drawing/2014/main" id="{BCA79535-9D1E-0192-0019-F8C5FB11F9F1}"/>
                </a:ext>
              </a:extLst>
            </p:cNvPr>
            <p:cNvSpPr/>
            <p:nvPr/>
          </p:nvSpPr>
          <p:spPr>
            <a:xfrm>
              <a:off x="287080" y="5920615"/>
              <a:ext cx="482138" cy="4821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#sl-pollanswer(2)">
              <a:extLst>
                <a:ext uri="{FF2B5EF4-FFF2-40B4-BE49-F238E27FC236}">
                  <a16:creationId xmlns:a16="http://schemas.microsoft.com/office/drawing/2014/main" id="{C7DF1170-A406-2A23-0758-1188E6EE52F3}"/>
                </a:ext>
              </a:extLst>
            </p:cNvPr>
            <p:cNvSpPr txBox="1">
              <a:spLocks/>
            </p:cNvSpPr>
            <p:nvPr/>
          </p:nvSpPr>
          <p:spPr>
            <a:xfrm>
              <a:off x="738094" y="5532438"/>
              <a:ext cx="5191687" cy="129369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dirty="0">
                  <a:solidFill>
                    <a:schemeClr val="bg1"/>
                  </a:solidFill>
                </a:rPr>
                <a:t>التفكير في قيمك والتمسك بها</a:t>
              </a:r>
              <a:endPara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grpSp>
        <p:nvGrpSpPr>
          <p:cNvPr id="5" name="Blue Answer">
            <a:extLst>
              <a:ext uri="{FF2B5EF4-FFF2-40B4-BE49-F238E27FC236}">
                <a16:creationId xmlns:a16="http://schemas.microsoft.com/office/drawing/2014/main" id="{DDB8C800-5295-65F6-39E8-81811D89A595}"/>
              </a:ext>
            </a:extLst>
          </p:cNvPr>
          <p:cNvGrpSpPr/>
          <p:nvPr/>
        </p:nvGrpSpPr>
        <p:grpSpPr>
          <a:xfrm>
            <a:off x="6141032" y="4091439"/>
            <a:ext cx="6024986" cy="1325563"/>
            <a:chOff x="6141032" y="4091439"/>
            <a:chExt cx="6024986" cy="1325563"/>
          </a:xfrm>
        </p:grpSpPr>
        <p:sp>
          <p:nvSpPr>
            <p:cNvPr id="10" name="blue box">
              <a:extLst>
                <a:ext uri="{FF2B5EF4-FFF2-40B4-BE49-F238E27FC236}">
                  <a16:creationId xmlns:a16="http://schemas.microsoft.com/office/drawing/2014/main" id="{815E2075-409C-EABF-3D70-0CAADE3B28D8}"/>
                </a:ext>
              </a:extLst>
            </p:cNvPr>
            <p:cNvSpPr/>
            <p:nvPr/>
          </p:nvSpPr>
          <p:spPr>
            <a:xfrm>
              <a:off x="6141032" y="4091439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1A6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turned rectangle">
              <a:extLst>
                <a:ext uri="{FF2B5EF4-FFF2-40B4-BE49-F238E27FC236}">
                  <a16:creationId xmlns:a16="http://schemas.microsoft.com/office/drawing/2014/main" id="{E11113B8-800C-23F2-7CCE-3B81C836719C}"/>
                </a:ext>
              </a:extLst>
            </p:cNvPr>
            <p:cNvSpPr/>
            <p:nvPr/>
          </p:nvSpPr>
          <p:spPr>
            <a:xfrm rot="2700000">
              <a:off x="6437373" y="4561677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#sl-pollanswer(1)">
              <a:extLst>
                <a:ext uri="{FF2B5EF4-FFF2-40B4-BE49-F238E27FC236}">
                  <a16:creationId xmlns:a16="http://schemas.microsoft.com/office/drawing/2014/main" id="{662EC1C2-4DB9-4FDF-4F9A-FBBEBD447149}"/>
                </a:ext>
              </a:extLst>
            </p:cNvPr>
            <p:cNvSpPr txBox="1">
              <a:spLocks/>
            </p:cNvSpPr>
            <p:nvPr/>
          </p:nvSpPr>
          <p:spPr>
            <a:xfrm>
              <a:off x="6876305" y="4091439"/>
              <a:ext cx="5113440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dirty="0">
                  <a:solidFill>
                    <a:schemeClr val="bg1"/>
                  </a:solidFill>
                </a:rPr>
                <a:t>الاستسلام لتجنب المشاكل</a:t>
              </a:r>
              <a:endParaRPr kumimoji="0" lang="ar-LB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grpSp>
        <p:nvGrpSpPr>
          <p:cNvPr id="3" name="Red Answer">
            <a:extLst>
              <a:ext uri="{FF2B5EF4-FFF2-40B4-BE49-F238E27FC236}">
                <a16:creationId xmlns:a16="http://schemas.microsoft.com/office/drawing/2014/main" id="{AFBB5B51-DA0C-F19B-2AC5-96EB50148D7A}"/>
              </a:ext>
            </a:extLst>
          </p:cNvPr>
          <p:cNvGrpSpPr/>
          <p:nvPr/>
        </p:nvGrpSpPr>
        <p:grpSpPr>
          <a:xfrm>
            <a:off x="25983" y="4091438"/>
            <a:ext cx="6024986" cy="1330232"/>
            <a:chOff x="25983" y="4091438"/>
            <a:chExt cx="6024986" cy="1330232"/>
          </a:xfrm>
        </p:grpSpPr>
        <p:sp>
          <p:nvSpPr>
            <p:cNvPr id="4" name="red box">
              <a:extLst>
                <a:ext uri="{FF2B5EF4-FFF2-40B4-BE49-F238E27FC236}">
                  <a16:creationId xmlns:a16="http://schemas.microsoft.com/office/drawing/2014/main" id="{9FBD7E36-B563-D968-6614-C077136E5D5E}"/>
                </a:ext>
              </a:extLst>
            </p:cNvPr>
            <p:cNvSpPr/>
            <p:nvPr/>
          </p:nvSpPr>
          <p:spPr>
            <a:xfrm>
              <a:off x="25983" y="4096107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E21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riangle">
              <a:extLst>
                <a:ext uri="{FF2B5EF4-FFF2-40B4-BE49-F238E27FC236}">
                  <a16:creationId xmlns:a16="http://schemas.microsoft.com/office/drawing/2014/main" id="{65D29F22-111F-7E96-424E-C82CE96EE2AC}"/>
                </a:ext>
              </a:extLst>
            </p:cNvPr>
            <p:cNvSpPr/>
            <p:nvPr/>
          </p:nvSpPr>
          <p:spPr>
            <a:xfrm>
              <a:off x="309372" y="4529423"/>
              <a:ext cx="437554" cy="50686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#sl-pollanswer(0)">
              <a:extLst>
                <a:ext uri="{FF2B5EF4-FFF2-40B4-BE49-F238E27FC236}">
                  <a16:creationId xmlns:a16="http://schemas.microsoft.com/office/drawing/2014/main" id="{D5B48019-EB55-C5A0-EBE8-E869B560ACE8}"/>
                </a:ext>
              </a:extLst>
            </p:cNvPr>
            <p:cNvSpPr txBox="1">
              <a:spLocks/>
            </p:cNvSpPr>
            <p:nvPr/>
          </p:nvSpPr>
          <p:spPr>
            <a:xfrm>
              <a:off x="682751" y="4091438"/>
              <a:ext cx="5213980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dirty="0">
                  <a:solidFill>
                    <a:schemeClr val="bg1"/>
                  </a:solidFill>
                </a:rPr>
                <a:t>فعل ما يفعله الجميع</a:t>
              </a:r>
              <a:endParaRPr kumimoji="0" lang="de-DE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sp>
        <p:nvSpPr>
          <p:cNvPr id="7" name="question container">
            <a:extLst>
              <a:ext uri="{FF2B5EF4-FFF2-40B4-BE49-F238E27FC236}">
                <a16:creationId xmlns:a16="http://schemas.microsoft.com/office/drawing/2014/main" id="{BE738281-C340-D5F5-60BD-1A79DDAC6A3E}"/>
              </a:ext>
            </a:extLst>
          </p:cNvPr>
          <p:cNvSpPr/>
          <p:nvPr/>
        </p:nvSpPr>
        <p:spPr>
          <a:xfrm>
            <a:off x="0" y="0"/>
            <a:ext cx="12192000" cy="100965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#sl-pollquestion()">
            <a:extLst>
              <a:ext uri="{FF2B5EF4-FFF2-40B4-BE49-F238E27FC236}">
                <a16:creationId xmlns:a16="http://schemas.microsoft.com/office/drawing/2014/main" id="{7AB8ECE8-8AB2-B78D-C69D-5A0FF9360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84" y="0"/>
            <a:ext cx="12166016" cy="1014319"/>
          </a:xfrm>
        </p:spPr>
        <p:txBody>
          <a:bodyPr>
            <a:normAutofit/>
          </a:bodyPr>
          <a:lstStyle/>
          <a:p>
            <a:pPr algn="ctr"/>
            <a:r>
              <a:rPr lang="ar-SA" sz="4800" b="1" dirty="0">
                <a:solidFill>
                  <a:srgbClr val="000000"/>
                </a:solidFill>
                <a:latin typeface="Andalus" panose="02020603050405020304" pitchFamily="18" charset="-78"/>
                <a:cs typeface="+mn-cs"/>
              </a:rPr>
              <a:t>كيف يمكنك مقاومة ضغط الفردي السلبي؟</a:t>
            </a:r>
            <a:endParaRPr lang="de-DE" sz="4800" b="1" dirty="0">
              <a:latin typeface="Andalus" panose="02020603050405020304" pitchFamily="18" charset="-78"/>
              <a:cs typeface="+mn-cs"/>
            </a:endParaRPr>
          </a:p>
        </p:txBody>
      </p:sp>
      <p:grpSp>
        <p:nvGrpSpPr>
          <p:cNvPr id="17" name="Timer">
            <a:extLst>
              <a:ext uri="{FF2B5EF4-FFF2-40B4-BE49-F238E27FC236}">
                <a16:creationId xmlns:a16="http://schemas.microsoft.com/office/drawing/2014/main" id="{BCEFC324-E158-B2E2-6115-CDEFFE6C299E}"/>
              </a:ext>
            </a:extLst>
          </p:cNvPr>
          <p:cNvGrpSpPr/>
          <p:nvPr/>
        </p:nvGrpSpPr>
        <p:grpSpPr>
          <a:xfrm>
            <a:off x="433042" y="1626570"/>
            <a:ext cx="2435016" cy="1513853"/>
            <a:chOff x="9853919" y="1976970"/>
            <a:chExt cx="1624012" cy="1009650"/>
          </a:xfrm>
        </p:grpSpPr>
        <p:sp>
          <p:nvSpPr>
            <p:cNvPr id="14" name="container-time">
              <a:extLst>
                <a:ext uri="{FF2B5EF4-FFF2-40B4-BE49-F238E27FC236}">
                  <a16:creationId xmlns:a16="http://schemas.microsoft.com/office/drawing/2014/main" id="{14C5AA7F-5C46-0F2E-7B9B-DDEFDEAC8BA7}"/>
                </a:ext>
              </a:extLst>
            </p:cNvPr>
            <p:cNvSpPr/>
            <p:nvPr/>
          </p:nvSpPr>
          <p:spPr>
            <a:xfrm>
              <a:off x="10161100" y="1976970"/>
              <a:ext cx="1009650" cy="1009650"/>
            </a:xfrm>
            <a:prstGeom prst="ellipse">
              <a:avLst/>
            </a:prstGeom>
            <a:solidFill>
              <a:srgbClr val="854C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#sl-countdown()">
              <a:extLst>
                <a:ext uri="{FF2B5EF4-FFF2-40B4-BE49-F238E27FC236}">
                  <a16:creationId xmlns:a16="http://schemas.microsoft.com/office/drawing/2014/main" id="{9BD8EF3D-F40D-545C-FAAD-5D8D9CE1F8B4}"/>
                </a:ext>
              </a:extLst>
            </p:cNvPr>
            <p:cNvSpPr txBox="1"/>
            <p:nvPr/>
          </p:nvSpPr>
          <p:spPr>
            <a:xfrm>
              <a:off x="9853919" y="2179353"/>
              <a:ext cx="1624012" cy="6158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sz="5400" b="1" dirty="0">
                  <a:solidFill>
                    <a:prstClr val="black"/>
                  </a:solidFill>
                  <a:latin typeface="Calibri Light" panose="020F0302020204030204" pitchFamily="34" charset="0"/>
                </a:rPr>
                <a:t>٨</a:t>
              </a:r>
              <a:endParaRPr lang="ar-LB" sz="5400" b="1" dirty="0">
                <a:solidFill>
                  <a:prstClr val="black"/>
                </a:solidFill>
                <a:latin typeface="Calibri Light" panose="020F0302020204030204" pitchFamily="34" charset="0"/>
              </a:endParaRPr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5547C285-6CAA-1C89-89EC-D1F1CA4BE17D}"/>
              </a:ext>
            </a:extLst>
          </p:cNvPr>
          <p:cNvSpPr/>
          <p:nvPr/>
        </p:nvSpPr>
        <p:spPr>
          <a:xfrm>
            <a:off x="65121" y="5456178"/>
            <a:ext cx="6050969" cy="1325562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 person with his head in his hand&#10;&#10;AI-generated content may be incorrect.">
            <a:extLst>
              <a:ext uri="{FF2B5EF4-FFF2-40B4-BE49-F238E27FC236}">
                <a16:creationId xmlns:a16="http://schemas.microsoft.com/office/drawing/2014/main" id="{C58B47F9-5DFC-E620-B9DB-494D676987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0" b="25795"/>
          <a:stretch/>
        </p:blipFill>
        <p:spPr>
          <a:xfrm>
            <a:off x="4078355" y="1009649"/>
            <a:ext cx="3635377" cy="30771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09032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4D03FA-FFA1-C763-FA5F-C33BE07D0D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logo" descr="Ein Bild, das Objekt, Uhr, Monitor enthält.&#10;&#10;Automatisch generierte Beschreibung">
            <a:extLst>
              <a:ext uri="{FF2B5EF4-FFF2-40B4-BE49-F238E27FC236}">
                <a16:creationId xmlns:a16="http://schemas.microsoft.com/office/drawing/2014/main" id="{DADC7770-E47D-7E19-DEE4-FFA315DEAE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521" y="161614"/>
            <a:ext cx="903237" cy="172750"/>
          </a:xfrm>
          <a:prstGeom prst="rect">
            <a:avLst/>
          </a:prstGeom>
        </p:spPr>
      </p:pic>
      <p:grpSp>
        <p:nvGrpSpPr>
          <p:cNvPr id="13" name="Green Answer">
            <a:extLst>
              <a:ext uri="{FF2B5EF4-FFF2-40B4-BE49-F238E27FC236}">
                <a16:creationId xmlns:a16="http://schemas.microsoft.com/office/drawing/2014/main" id="{FCA55BF2-1407-8419-67BB-B67B9193E302}"/>
              </a:ext>
            </a:extLst>
          </p:cNvPr>
          <p:cNvGrpSpPr/>
          <p:nvPr/>
        </p:nvGrpSpPr>
        <p:grpSpPr>
          <a:xfrm>
            <a:off x="6141032" y="5500572"/>
            <a:ext cx="6024985" cy="1325564"/>
            <a:chOff x="6141032" y="5500572"/>
            <a:chExt cx="6024985" cy="1325564"/>
          </a:xfrm>
        </p:grpSpPr>
        <p:sp>
          <p:nvSpPr>
            <p:cNvPr id="6" name="green box">
              <a:extLst>
                <a:ext uri="{FF2B5EF4-FFF2-40B4-BE49-F238E27FC236}">
                  <a16:creationId xmlns:a16="http://schemas.microsoft.com/office/drawing/2014/main" id="{7C0010B5-B8AB-6C91-910F-72718C6E2C98}"/>
                </a:ext>
              </a:extLst>
            </p:cNvPr>
            <p:cNvSpPr/>
            <p:nvPr/>
          </p:nvSpPr>
          <p:spPr>
            <a:xfrm>
              <a:off x="6141032" y="5500572"/>
              <a:ext cx="6024985" cy="1325563"/>
            </a:xfrm>
            <a:prstGeom prst="roundRect">
              <a:avLst>
                <a:gd name="adj" fmla="val 0"/>
              </a:avLst>
            </a:prstGeom>
            <a:solidFill>
              <a:srgbClr val="288F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">
              <a:extLst>
                <a:ext uri="{FF2B5EF4-FFF2-40B4-BE49-F238E27FC236}">
                  <a16:creationId xmlns:a16="http://schemas.microsoft.com/office/drawing/2014/main" id="{987E07C8-4E0C-80F0-04D1-9D52CAB9B08D}"/>
                </a:ext>
              </a:extLst>
            </p:cNvPr>
            <p:cNvSpPr/>
            <p:nvPr/>
          </p:nvSpPr>
          <p:spPr>
            <a:xfrm>
              <a:off x="6431381" y="5940676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#sl-pollanswer(3)">
              <a:extLst>
                <a:ext uri="{FF2B5EF4-FFF2-40B4-BE49-F238E27FC236}">
                  <a16:creationId xmlns:a16="http://schemas.microsoft.com/office/drawing/2014/main" id="{CE4C44FA-8E96-2F03-0E76-01A9E95129F0}"/>
                </a:ext>
              </a:extLst>
            </p:cNvPr>
            <p:cNvSpPr txBox="1">
              <a:spLocks/>
            </p:cNvSpPr>
            <p:nvPr/>
          </p:nvSpPr>
          <p:spPr>
            <a:xfrm>
              <a:off x="6898339" y="5532438"/>
              <a:ext cx="5113439" cy="129369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dirty="0">
                  <a:solidFill>
                    <a:schemeClr val="bg1"/>
                  </a:solidFill>
                </a:rPr>
                <a:t>يساعدنا على تحقيق المزيد</a:t>
              </a:r>
              <a:endPara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grpSp>
        <p:nvGrpSpPr>
          <p:cNvPr id="9" name="Yellow Answer">
            <a:extLst>
              <a:ext uri="{FF2B5EF4-FFF2-40B4-BE49-F238E27FC236}">
                <a16:creationId xmlns:a16="http://schemas.microsoft.com/office/drawing/2014/main" id="{C9E0A9D7-7C18-C995-FECA-AF332A81A1B0}"/>
              </a:ext>
            </a:extLst>
          </p:cNvPr>
          <p:cNvGrpSpPr/>
          <p:nvPr/>
        </p:nvGrpSpPr>
        <p:grpSpPr>
          <a:xfrm>
            <a:off x="25983" y="5500573"/>
            <a:ext cx="6024986" cy="1325563"/>
            <a:chOff x="25983" y="5500573"/>
            <a:chExt cx="6024986" cy="1325563"/>
          </a:xfrm>
        </p:grpSpPr>
        <p:sp>
          <p:nvSpPr>
            <p:cNvPr id="8" name="yellow box">
              <a:extLst>
                <a:ext uri="{FF2B5EF4-FFF2-40B4-BE49-F238E27FC236}">
                  <a16:creationId xmlns:a16="http://schemas.microsoft.com/office/drawing/2014/main" id="{247BD261-53A1-E2EA-DA0F-D5EC79ECD7A2}"/>
                </a:ext>
              </a:extLst>
            </p:cNvPr>
            <p:cNvSpPr/>
            <p:nvPr/>
          </p:nvSpPr>
          <p:spPr>
            <a:xfrm>
              <a:off x="25983" y="5500573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D89E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circle">
              <a:extLst>
                <a:ext uri="{FF2B5EF4-FFF2-40B4-BE49-F238E27FC236}">
                  <a16:creationId xmlns:a16="http://schemas.microsoft.com/office/drawing/2014/main" id="{268A6C48-4869-6606-C8DE-5964296822B6}"/>
                </a:ext>
              </a:extLst>
            </p:cNvPr>
            <p:cNvSpPr/>
            <p:nvPr/>
          </p:nvSpPr>
          <p:spPr>
            <a:xfrm>
              <a:off x="287080" y="5920615"/>
              <a:ext cx="482138" cy="4821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#sl-pollanswer(2)">
              <a:extLst>
                <a:ext uri="{FF2B5EF4-FFF2-40B4-BE49-F238E27FC236}">
                  <a16:creationId xmlns:a16="http://schemas.microsoft.com/office/drawing/2014/main" id="{889CCE4B-AC93-2A3B-E643-7C24B01A5E0C}"/>
                </a:ext>
              </a:extLst>
            </p:cNvPr>
            <p:cNvSpPr txBox="1">
              <a:spLocks/>
            </p:cNvSpPr>
            <p:nvPr/>
          </p:nvSpPr>
          <p:spPr>
            <a:xfrm>
              <a:off x="738094" y="5532438"/>
              <a:ext cx="5191687" cy="129369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dirty="0">
                  <a:solidFill>
                    <a:schemeClr val="bg1"/>
                  </a:solidFill>
                </a:rPr>
                <a:t>ليس له أهمية حقيقية</a:t>
              </a:r>
              <a:endPara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grpSp>
        <p:nvGrpSpPr>
          <p:cNvPr id="5" name="Blue Answer">
            <a:extLst>
              <a:ext uri="{FF2B5EF4-FFF2-40B4-BE49-F238E27FC236}">
                <a16:creationId xmlns:a16="http://schemas.microsoft.com/office/drawing/2014/main" id="{69CEAEB6-F093-291D-EAB8-F170AB2D58DD}"/>
              </a:ext>
            </a:extLst>
          </p:cNvPr>
          <p:cNvGrpSpPr/>
          <p:nvPr/>
        </p:nvGrpSpPr>
        <p:grpSpPr>
          <a:xfrm>
            <a:off x="6141032" y="4091439"/>
            <a:ext cx="6024986" cy="1325563"/>
            <a:chOff x="6141032" y="4091439"/>
            <a:chExt cx="6024986" cy="1325563"/>
          </a:xfrm>
        </p:grpSpPr>
        <p:sp>
          <p:nvSpPr>
            <p:cNvPr id="10" name="blue box">
              <a:extLst>
                <a:ext uri="{FF2B5EF4-FFF2-40B4-BE49-F238E27FC236}">
                  <a16:creationId xmlns:a16="http://schemas.microsoft.com/office/drawing/2014/main" id="{9BFC93E3-D20B-02FA-CD6A-B13781BC0EC2}"/>
                </a:ext>
              </a:extLst>
            </p:cNvPr>
            <p:cNvSpPr/>
            <p:nvPr/>
          </p:nvSpPr>
          <p:spPr>
            <a:xfrm>
              <a:off x="6141032" y="4091439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1A6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turned rectangle">
              <a:extLst>
                <a:ext uri="{FF2B5EF4-FFF2-40B4-BE49-F238E27FC236}">
                  <a16:creationId xmlns:a16="http://schemas.microsoft.com/office/drawing/2014/main" id="{59678D53-C9D9-4D40-EDCF-0F434301121C}"/>
                </a:ext>
              </a:extLst>
            </p:cNvPr>
            <p:cNvSpPr/>
            <p:nvPr/>
          </p:nvSpPr>
          <p:spPr>
            <a:xfrm rot="2700000">
              <a:off x="6437373" y="4561677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#sl-pollanswer(1)">
              <a:extLst>
                <a:ext uri="{FF2B5EF4-FFF2-40B4-BE49-F238E27FC236}">
                  <a16:creationId xmlns:a16="http://schemas.microsoft.com/office/drawing/2014/main" id="{604205DD-974C-29A0-BFCA-C4362CE3467C}"/>
                </a:ext>
              </a:extLst>
            </p:cNvPr>
            <p:cNvSpPr txBox="1">
              <a:spLocks/>
            </p:cNvSpPr>
            <p:nvPr/>
          </p:nvSpPr>
          <p:spPr>
            <a:xfrm>
              <a:off x="6876305" y="4091439"/>
              <a:ext cx="5113440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dirty="0">
                  <a:solidFill>
                    <a:schemeClr val="bg1"/>
                  </a:solidFill>
                </a:rPr>
                <a:t>هو مجرد للمتعة</a:t>
              </a:r>
              <a:endParaRPr kumimoji="0" lang="ar-LB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grpSp>
        <p:nvGrpSpPr>
          <p:cNvPr id="3" name="Red Answer">
            <a:extLst>
              <a:ext uri="{FF2B5EF4-FFF2-40B4-BE49-F238E27FC236}">
                <a16:creationId xmlns:a16="http://schemas.microsoft.com/office/drawing/2014/main" id="{41915DEE-96B7-54FD-4113-80289DE876D6}"/>
              </a:ext>
            </a:extLst>
          </p:cNvPr>
          <p:cNvGrpSpPr/>
          <p:nvPr/>
        </p:nvGrpSpPr>
        <p:grpSpPr>
          <a:xfrm>
            <a:off x="25983" y="4091438"/>
            <a:ext cx="6024986" cy="1330232"/>
            <a:chOff x="25983" y="4091438"/>
            <a:chExt cx="6024986" cy="1330232"/>
          </a:xfrm>
        </p:grpSpPr>
        <p:sp>
          <p:nvSpPr>
            <p:cNvPr id="4" name="red box">
              <a:extLst>
                <a:ext uri="{FF2B5EF4-FFF2-40B4-BE49-F238E27FC236}">
                  <a16:creationId xmlns:a16="http://schemas.microsoft.com/office/drawing/2014/main" id="{7D87D3D3-4657-4568-890D-2A24C22F8794}"/>
                </a:ext>
              </a:extLst>
            </p:cNvPr>
            <p:cNvSpPr/>
            <p:nvPr/>
          </p:nvSpPr>
          <p:spPr>
            <a:xfrm>
              <a:off x="25983" y="4096107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E21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riangle">
              <a:extLst>
                <a:ext uri="{FF2B5EF4-FFF2-40B4-BE49-F238E27FC236}">
                  <a16:creationId xmlns:a16="http://schemas.microsoft.com/office/drawing/2014/main" id="{CE1FED5E-957F-5307-D7E1-57D90E18807D}"/>
                </a:ext>
              </a:extLst>
            </p:cNvPr>
            <p:cNvSpPr/>
            <p:nvPr/>
          </p:nvSpPr>
          <p:spPr>
            <a:xfrm>
              <a:off x="309372" y="4529423"/>
              <a:ext cx="437554" cy="50686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#sl-pollanswer(0)">
              <a:extLst>
                <a:ext uri="{FF2B5EF4-FFF2-40B4-BE49-F238E27FC236}">
                  <a16:creationId xmlns:a16="http://schemas.microsoft.com/office/drawing/2014/main" id="{6A642765-8BEF-46F3-F039-796329935081}"/>
                </a:ext>
              </a:extLst>
            </p:cNvPr>
            <p:cNvSpPr txBox="1">
              <a:spLocks/>
            </p:cNvSpPr>
            <p:nvPr/>
          </p:nvSpPr>
          <p:spPr>
            <a:xfrm>
              <a:off x="682751" y="4091438"/>
              <a:ext cx="5213980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dirty="0">
                  <a:solidFill>
                    <a:schemeClr val="bg1"/>
                  </a:solidFill>
                </a:rPr>
                <a:t>فقط القادة يحتاجون إلى العمل الجماعي</a:t>
              </a:r>
              <a:endParaRPr kumimoji="0" lang="de-DE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sp>
        <p:nvSpPr>
          <p:cNvPr id="7" name="question container">
            <a:extLst>
              <a:ext uri="{FF2B5EF4-FFF2-40B4-BE49-F238E27FC236}">
                <a16:creationId xmlns:a16="http://schemas.microsoft.com/office/drawing/2014/main" id="{50285ECD-B8CF-9E84-4A92-0B99A7B643FB}"/>
              </a:ext>
            </a:extLst>
          </p:cNvPr>
          <p:cNvSpPr/>
          <p:nvPr/>
        </p:nvSpPr>
        <p:spPr>
          <a:xfrm>
            <a:off x="0" y="0"/>
            <a:ext cx="12192000" cy="100965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#sl-pollquestion()">
            <a:extLst>
              <a:ext uri="{FF2B5EF4-FFF2-40B4-BE49-F238E27FC236}">
                <a16:creationId xmlns:a16="http://schemas.microsoft.com/office/drawing/2014/main" id="{41FA6EC4-0207-16A9-336D-0CF6D77C8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84" y="0"/>
            <a:ext cx="12166016" cy="1014319"/>
          </a:xfrm>
        </p:spPr>
        <p:txBody>
          <a:bodyPr>
            <a:normAutofit/>
          </a:bodyPr>
          <a:lstStyle/>
          <a:p>
            <a:pPr algn="ctr"/>
            <a:r>
              <a:rPr lang="ar-SA" sz="4800" b="1" dirty="0">
                <a:solidFill>
                  <a:srgbClr val="000000"/>
                </a:solidFill>
                <a:latin typeface="Andalus" panose="02020603050405020304" pitchFamily="18" charset="-78"/>
                <a:cs typeface="+mn-cs"/>
              </a:rPr>
              <a:t>لماذا العمل الجماعي مهم؟</a:t>
            </a:r>
            <a:endParaRPr lang="de-DE" sz="4800" b="1" dirty="0">
              <a:latin typeface="Andalus" panose="02020603050405020304" pitchFamily="18" charset="-78"/>
              <a:cs typeface="+mn-cs"/>
            </a:endParaRPr>
          </a:p>
        </p:txBody>
      </p:sp>
      <p:grpSp>
        <p:nvGrpSpPr>
          <p:cNvPr id="17" name="Timer">
            <a:extLst>
              <a:ext uri="{FF2B5EF4-FFF2-40B4-BE49-F238E27FC236}">
                <a16:creationId xmlns:a16="http://schemas.microsoft.com/office/drawing/2014/main" id="{6B6BC382-F0C2-D67E-4B01-E5E6DB516B9B}"/>
              </a:ext>
            </a:extLst>
          </p:cNvPr>
          <p:cNvGrpSpPr/>
          <p:nvPr/>
        </p:nvGrpSpPr>
        <p:grpSpPr>
          <a:xfrm>
            <a:off x="433042" y="1626570"/>
            <a:ext cx="2435016" cy="1513853"/>
            <a:chOff x="9853919" y="1976970"/>
            <a:chExt cx="1624012" cy="1009650"/>
          </a:xfrm>
        </p:grpSpPr>
        <p:sp>
          <p:nvSpPr>
            <p:cNvPr id="14" name="container-time">
              <a:extLst>
                <a:ext uri="{FF2B5EF4-FFF2-40B4-BE49-F238E27FC236}">
                  <a16:creationId xmlns:a16="http://schemas.microsoft.com/office/drawing/2014/main" id="{1320B98C-70B8-9028-429B-D8A7DA09A62D}"/>
                </a:ext>
              </a:extLst>
            </p:cNvPr>
            <p:cNvSpPr/>
            <p:nvPr/>
          </p:nvSpPr>
          <p:spPr>
            <a:xfrm>
              <a:off x="10161100" y="1976970"/>
              <a:ext cx="1009650" cy="1009650"/>
            </a:xfrm>
            <a:prstGeom prst="ellipse">
              <a:avLst/>
            </a:prstGeom>
            <a:solidFill>
              <a:srgbClr val="854C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#sl-countdown()">
              <a:extLst>
                <a:ext uri="{FF2B5EF4-FFF2-40B4-BE49-F238E27FC236}">
                  <a16:creationId xmlns:a16="http://schemas.microsoft.com/office/drawing/2014/main" id="{8D2F7C1B-7AC2-B7F1-0421-6918142C864E}"/>
                </a:ext>
              </a:extLst>
            </p:cNvPr>
            <p:cNvSpPr txBox="1"/>
            <p:nvPr/>
          </p:nvSpPr>
          <p:spPr>
            <a:xfrm>
              <a:off x="9853919" y="2179353"/>
              <a:ext cx="1624012" cy="6158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sz="5400" b="1" dirty="0">
                  <a:solidFill>
                    <a:prstClr val="black"/>
                  </a:solidFill>
                  <a:latin typeface="Calibri Light" panose="020F0302020204030204" pitchFamily="34" charset="0"/>
                </a:rPr>
                <a:t>٩</a:t>
              </a:r>
              <a:endParaRPr lang="ar-LB" sz="5400" b="1" dirty="0">
                <a:solidFill>
                  <a:prstClr val="black"/>
                </a:solidFill>
                <a:latin typeface="Calibri Light" panose="020F0302020204030204" pitchFamily="34" charset="0"/>
              </a:endParaRPr>
            </a:p>
          </p:txBody>
        </p:sp>
      </p:grpSp>
      <p:pic>
        <p:nvPicPr>
          <p:cNvPr id="15" name="Picture 14" descr="A group of people holding a puzzle piece&#10;&#10;AI-generated content may be incorrect.">
            <a:extLst>
              <a:ext uri="{FF2B5EF4-FFF2-40B4-BE49-F238E27FC236}">
                <a16:creationId xmlns:a16="http://schemas.microsoft.com/office/drawing/2014/main" id="{052AF657-E1A7-C6F9-9966-5435AD8B76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603" y="1019799"/>
            <a:ext cx="5024731" cy="306697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105727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9EC58F3-B365-9076-086C-C50A9C64A9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logo" descr="Ein Bild, das Objekt, Uhr, Monitor enthält.&#10;&#10;Automatisch generierte Beschreibung">
            <a:extLst>
              <a:ext uri="{FF2B5EF4-FFF2-40B4-BE49-F238E27FC236}">
                <a16:creationId xmlns:a16="http://schemas.microsoft.com/office/drawing/2014/main" id="{E4EB4AA4-C791-CCD2-3F92-012A30D87A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521" y="161614"/>
            <a:ext cx="903237" cy="172750"/>
          </a:xfrm>
          <a:prstGeom prst="rect">
            <a:avLst/>
          </a:prstGeom>
        </p:spPr>
      </p:pic>
      <p:grpSp>
        <p:nvGrpSpPr>
          <p:cNvPr id="13" name="Green Answer">
            <a:extLst>
              <a:ext uri="{FF2B5EF4-FFF2-40B4-BE49-F238E27FC236}">
                <a16:creationId xmlns:a16="http://schemas.microsoft.com/office/drawing/2014/main" id="{5A531370-95CC-AC9B-D357-D047955F00BC}"/>
              </a:ext>
            </a:extLst>
          </p:cNvPr>
          <p:cNvGrpSpPr/>
          <p:nvPr/>
        </p:nvGrpSpPr>
        <p:grpSpPr>
          <a:xfrm>
            <a:off x="6141032" y="5500572"/>
            <a:ext cx="6024985" cy="1325564"/>
            <a:chOff x="6141032" y="5500572"/>
            <a:chExt cx="6024985" cy="1325564"/>
          </a:xfrm>
        </p:grpSpPr>
        <p:sp>
          <p:nvSpPr>
            <p:cNvPr id="6" name="green box">
              <a:extLst>
                <a:ext uri="{FF2B5EF4-FFF2-40B4-BE49-F238E27FC236}">
                  <a16:creationId xmlns:a16="http://schemas.microsoft.com/office/drawing/2014/main" id="{6C654031-07CE-5091-19A9-2373B0B22E1E}"/>
                </a:ext>
              </a:extLst>
            </p:cNvPr>
            <p:cNvSpPr/>
            <p:nvPr/>
          </p:nvSpPr>
          <p:spPr>
            <a:xfrm>
              <a:off x="6141032" y="5500572"/>
              <a:ext cx="6024985" cy="1325563"/>
            </a:xfrm>
            <a:prstGeom prst="roundRect">
              <a:avLst>
                <a:gd name="adj" fmla="val 0"/>
              </a:avLst>
            </a:prstGeom>
            <a:solidFill>
              <a:srgbClr val="288F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">
              <a:extLst>
                <a:ext uri="{FF2B5EF4-FFF2-40B4-BE49-F238E27FC236}">
                  <a16:creationId xmlns:a16="http://schemas.microsoft.com/office/drawing/2014/main" id="{BD46F4D6-8C27-1785-6CEE-5052C49FF227}"/>
                </a:ext>
              </a:extLst>
            </p:cNvPr>
            <p:cNvSpPr/>
            <p:nvPr/>
          </p:nvSpPr>
          <p:spPr>
            <a:xfrm>
              <a:off x="6431381" y="5940676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#sl-pollanswer(3)">
              <a:extLst>
                <a:ext uri="{FF2B5EF4-FFF2-40B4-BE49-F238E27FC236}">
                  <a16:creationId xmlns:a16="http://schemas.microsoft.com/office/drawing/2014/main" id="{444D25D6-8E65-3124-FA19-088BD447BCE2}"/>
                </a:ext>
              </a:extLst>
            </p:cNvPr>
            <p:cNvSpPr txBox="1">
              <a:spLocks/>
            </p:cNvSpPr>
            <p:nvPr/>
          </p:nvSpPr>
          <p:spPr>
            <a:xfrm>
              <a:off x="6898339" y="5532438"/>
              <a:ext cx="5113439" cy="129369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dirty="0">
                  <a:solidFill>
                    <a:schemeClr val="bg1"/>
                  </a:solidFill>
                </a:rPr>
                <a:t>يساعدنا على تحقيق المزيد</a:t>
              </a:r>
              <a:endPara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grpSp>
        <p:nvGrpSpPr>
          <p:cNvPr id="9" name="Yellow Answer">
            <a:extLst>
              <a:ext uri="{FF2B5EF4-FFF2-40B4-BE49-F238E27FC236}">
                <a16:creationId xmlns:a16="http://schemas.microsoft.com/office/drawing/2014/main" id="{7F5D6DB5-82D2-1F5C-5039-94F9A901142D}"/>
              </a:ext>
            </a:extLst>
          </p:cNvPr>
          <p:cNvGrpSpPr/>
          <p:nvPr/>
        </p:nvGrpSpPr>
        <p:grpSpPr>
          <a:xfrm>
            <a:off x="25983" y="5500573"/>
            <a:ext cx="6024986" cy="1325563"/>
            <a:chOff x="25983" y="5500573"/>
            <a:chExt cx="6024986" cy="1325563"/>
          </a:xfrm>
        </p:grpSpPr>
        <p:sp>
          <p:nvSpPr>
            <p:cNvPr id="8" name="yellow box">
              <a:extLst>
                <a:ext uri="{FF2B5EF4-FFF2-40B4-BE49-F238E27FC236}">
                  <a16:creationId xmlns:a16="http://schemas.microsoft.com/office/drawing/2014/main" id="{BA43C074-5CDC-EACF-54A9-C70F45AB1248}"/>
                </a:ext>
              </a:extLst>
            </p:cNvPr>
            <p:cNvSpPr/>
            <p:nvPr/>
          </p:nvSpPr>
          <p:spPr>
            <a:xfrm>
              <a:off x="25983" y="5500573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D89E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circle">
              <a:extLst>
                <a:ext uri="{FF2B5EF4-FFF2-40B4-BE49-F238E27FC236}">
                  <a16:creationId xmlns:a16="http://schemas.microsoft.com/office/drawing/2014/main" id="{79AB08FA-8842-753E-DC86-5291645A68DC}"/>
                </a:ext>
              </a:extLst>
            </p:cNvPr>
            <p:cNvSpPr/>
            <p:nvPr/>
          </p:nvSpPr>
          <p:spPr>
            <a:xfrm>
              <a:off x="287080" y="5920615"/>
              <a:ext cx="482138" cy="4821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#sl-pollanswer(2)">
              <a:extLst>
                <a:ext uri="{FF2B5EF4-FFF2-40B4-BE49-F238E27FC236}">
                  <a16:creationId xmlns:a16="http://schemas.microsoft.com/office/drawing/2014/main" id="{7E2F160F-6746-FADC-61DA-4B3840B25804}"/>
                </a:ext>
              </a:extLst>
            </p:cNvPr>
            <p:cNvSpPr txBox="1">
              <a:spLocks/>
            </p:cNvSpPr>
            <p:nvPr/>
          </p:nvSpPr>
          <p:spPr>
            <a:xfrm>
              <a:off x="738094" y="5532438"/>
              <a:ext cx="5191687" cy="129369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dirty="0">
                  <a:solidFill>
                    <a:schemeClr val="bg1"/>
                  </a:solidFill>
                </a:rPr>
                <a:t>ليس له أهمية حقيقية</a:t>
              </a:r>
              <a:endPara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grpSp>
        <p:nvGrpSpPr>
          <p:cNvPr id="5" name="Blue Answer">
            <a:extLst>
              <a:ext uri="{FF2B5EF4-FFF2-40B4-BE49-F238E27FC236}">
                <a16:creationId xmlns:a16="http://schemas.microsoft.com/office/drawing/2014/main" id="{4549B0CE-079D-9140-2E0E-DE510611FAD8}"/>
              </a:ext>
            </a:extLst>
          </p:cNvPr>
          <p:cNvGrpSpPr/>
          <p:nvPr/>
        </p:nvGrpSpPr>
        <p:grpSpPr>
          <a:xfrm>
            <a:off x="6141032" y="4091439"/>
            <a:ext cx="6024986" cy="1325563"/>
            <a:chOff x="6141032" y="4091439"/>
            <a:chExt cx="6024986" cy="1325563"/>
          </a:xfrm>
        </p:grpSpPr>
        <p:sp>
          <p:nvSpPr>
            <p:cNvPr id="10" name="blue box">
              <a:extLst>
                <a:ext uri="{FF2B5EF4-FFF2-40B4-BE49-F238E27FC236}">
                  <a16:creationId xmlns:a16="http://schemas.microsoft.com/office/drawing/2014/main" id="{1947CCAC-C925-4540-79E3-0F40322C87F2}"/>
                </a:ext>
              </a:extLst>
            </p:cNvPr>
            <p:cNvSpPr/>
            <p:nvPr/>
          </p:nvSpPr>
          <p:spPr>
            <a:xfrm>
              <a:off x="6141032" y="4091439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1A6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turned rectangle">
              <a:extLst>
                <a:ext uri="{FF2B5EF4-FFF2-40B4-BE49-F238E27FC236}">
                  <a16:creationId xmlns:a16="http://schemas.microsoft.com/office/drawing/2014/main" id="{A03EEC9C-2E7A-60B2-4D51-42AEAB06EA0B}"/>
                </a:ext>
              </a:extLst>
            </p:cNvPr>
            <p:cNvSpPr/>
            <p:nvPr/>
          </p:nvSpPr>
          <p:spPr>
            <a:xfrm rot="2700000">
              <a:off x="6437373" y="4561677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#sl-pollanswer(1)">
              <a:extLst>
                <a:ext uri="{FF2B5EF4-FFF2-40B4-BE49-F238E27FC236}">
                  <a16:creationId xmlns:a16="http://schemas.microsoft.com/office/drawing/2014/main" id="{843B83A9-BD5B-B1C0-6BD1-F17D235BC383}"/>
                </a:ext>
              </a:extLst>
            </p:cNvPr>
            <p:cNvSpPr txBox="1">
              <a:spLocks/>
            </p:cNvSpPr>
            <p:nvPr/>
          </p:nvSpPr>
          <p:spPr>
            <a:xfrm>
              <a:off x="6876305" y="4091439"/>
              <a:ext cx="5113440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dirty="0">
                  <a:solidFill>
                    <a:schemeClr val="bg1"/>
                  </a:solidFill>
                </a:rPr>
                <a:t>هو مجرد للمتعة</a:t>
              </a:r>
              <a:endParaRPr kumimoji="0" lang="ar-LB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grpSp>
        <p:nvGrpSpPr>
          <p:cNvPr id="3" name="Red Answer">
            <a:extLst>
              <a:ext uri="{FF2B5EF4-FFF2-40B4-BE49-F238E27FC236}">
                <a16:creationId xmlns:a16="http://schemas.microsoft.com/office/drawing/2014/main" id="{65B41B14-B5C6-6E19-1969-49E9146A21A6}"/>
              </a:ext>
            </a:extLst>
          </p:cNvPr>
          <p:cNvGrpSpPr/>
          <p:nvPr/>
        </p:nvGrpSpPr>
        <p:grpSpPr>
          <a:xfrm>
            <a:off x="25983" y="4091438"/>
            <a:ext cx="6024986" cy="1330232"/>
            <a:chOff x="25983" y="4091438"/>
            <a:chExt cx="6024986" cy="1330232"/>
          </a:xfrm>
        </p:grpSpPr>
        <p:sp>
          <p:nvSpPr>
            <p:cNvPr id="4" name="red box">
              <a:extLst>
                <a:ext uri="{FF2B5EF4-FFF2-40B4-BE49-F238E27FC236}">
                  <a16:creationId xmlns:a16="http://schemas.microsoft.com/office/drawing/2014/main" id="{FF1677EC-7D9C-F6A2-1DE3-6467A0D29731}"/>
                </a:ext>
              </a:extLst>
            </p:cNvPr>
            <p:cNvSpPr/>
            <p:nvPr/>
          </p:nvSpPr>
          <p:spPr>
            <a:xfrm>
              <a:off x="25983" y="4096107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E21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riangle">
              <a:extLst>
                <a:ext uri="{FF2B5EF4-FFF2-40B4-BE49-F238E27FC236}">
                  <a16:creationId xmlns:a16="http://schemas.microsoft.com/office/drawing/2014/main" id="{F13D8F04-B24D-6515-7737-C4E25D313558}"/>
                </a:ext>
              </a:extLst>
            </p:cNvPr>
            <p:cNvSpPr/>
            <p:nvPr/>
          </p:nvSpPr>
          <p:spPr>
            <a:xfrm>
              <a:off x="309372" y="4529423"/>
              <a:ext cx="437554" cy="50686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#sl-pollanswer(0)">
              <a:extLst>
                <a:ext uri="{FF2B5EF4-FFF2-40B4-BE49-F238E27FC236}">
                  <a16:creationId xmlns:a16="http://schemas.microsoft.com/office/drawing/2014/main" id="{A0B5D0FD-3D26-4013-5291-332D4890D252}"/>
                </a:ext>
              </a:extLst>
            </p:cNvPr>
            <p:cNvSpPr txBox="1">
              <a:spLocks/>
            </p:cNvSpPr>
            <p:nvPr/>
          </p:nvSpPr>
          <p:spPr>
            <a:xfrm>
              <a:off x="682751" y="4091438"/>
              <a:ext cx="5213980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dirty="0">
                  <a:solidFill>
                    <a:schemeClr val="bg1"/>
                  </a:solidFill>
                </a:rPr>
                <a:t>فقط القادة يحتاجون إلى العمل الجماعي</a:t>
              </a:r>
              <a:endParaRPr kumimoji="0" lang="de-DE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sp>
        <p:nvSpPr>
          <p:cNvPr id="7" name="question container">
            <a:extLst>
              <a:ext uri="{FF2B5EF4-FFF2-40B4-BE49-F238E27FC236}">
                <a16:creationId xmlns:a16="http://schemas.microsoft.com/office/drawing/2014/main" id="{7AF7AE87-2567-24F5-D9EC-BF9E6C15159D}"/>
              </a:ext>
            </a:extLst>
          </p:cNvPr>
          <p:cNvSpPr/>
          <p:nvPr/>
        </p:nvSpPr>
        <p:spPr>
          <a:xfrm>
            <a:off x="0" y="0"/>
            <a:ext cx="12192000" cy="100965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#sl-pollquestion()">
            <a:extLst>
              <a:ext uri="{FF2B5EF4-FFF2-40B4-BE49-F238E27FC236}">
                <a16:creationId xmlns:a16="http://schemas.microsoft.com/office/drawing/2014/main" id="{3A057453-2FF0-44B0-CF37-CBAA0D7C9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84" y="0"/>
            <a:ext cx="12166016" cy="1014319"/>
          </a:xfrm>
        </p:spPr>
        <p:txBody>
          <a:bodyPr>
            <a:normAutofit/>
          </a:bodyPr>
          <a:lstStyle/>
          <a:p>
            <a:pPr algn="ctr"/>
            <a:r>
              <a:rPr lang="ar-SA" sz="4800" b="1" dirty="0">
                <a:solidFill>
                  <a:srgbClr val="000000"/>
                </a:solidFill>
                <a:latin typeface="Andalus" panose="02020603050405020304" pitchFamily="18" charset="-78"/>
                <a:cs typeface="+mn-cs"/>
              </a:rPr>
              <a:t>لماذا العمل الجماعي مهم؟</a:t>
            </a:r>
            <a:endParaRPr lang="de-DE" sz="4800" b="1" dirty="0">
              <a:latin typeface="Andalus" panose="02020603050405020304" pitchFamily="18" charset="-78"/>
              <a:cs typeface="+mn-cs"/>
            </a:endParaRPr>
          </a:p>
        </p:txBody>
      </p:sp>
      <p:grpSp>
        <p:nvGrpSpPr>
          <p:cNvPr id="17" name="Timer">
            <a:extLst>
              <a:ext uri="{FF2B5EF4-FFF2-40B4-BE49-F238E27FC236}">
                <a16:creationId xmlns:a16="http://schemas.microsoft.com/office/drawing/2014/main" id="{1A92DE4A-4EC3-5321-0B8F-CDD86775F155}"/>
              </a:ext>
            </a:extLst>
          </p:cNvPr>
          <p:cNvGrpSpPr/>
          <p:nvPr/>
        </p:nvGrpSpPr>
        <p:grpSpPr>
          <a:xfrm>
            <a:off x="433042" y="1626570"/>
            <a:ext cx="2435016" cy="1513853"/>
            <a:chOff x="9853919" y="1976970"/>
            <a:chExt cx="1624012" cy="1009650"/>
          </a:xfrm>
        </p:grpSpPr>
        <p:sp>
          <p:nvSpPr>
            <p:cNvPr id="14" name="container-time">
              <a:extLst>
                <a:ext uri="{FF2B5EF4-FFF2-40B4-BE49-F238E27FC236}">
                  <a16:creationId xmlns:a16="http://schemas.microsoft.com/office/drawing/2014/main" id="{9D1B5834-00AE-9590-0CDC-7C5E8D39AA97}"/>
                </a:ext>
              </a:extLst>
            </p:cNvPr>
            <p:cNvSpPr/>
            <p:nvPr/>
          </p:nvSpPr>
          <p:spPr>
            <a:xfrm>
              <a:off x="10161100" y="1976970"/>
              <a:ext cx="1009650" cy="1009650"/>
            </a:xfrm>
            <a:prstGeom prst="ellipse">
              <a:avLst/>
            </a:prstGeom>
            <a:solidFill>
              <a:srgbClr val="854C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#sl-countdown()">
              <a:extLst>
                <a:ext uri="{FF2B5EF4-FFF2-40B4-BE49-F238E27FC236}">
                  <a16:creationId xmlns:a16="http://schemas.microsoft.com/office/drawing/2014/main" id="{51F01E1A-BA46-D485-FE68-C630F55A49C1}"/>
                </a:ext>
              </a:extLst>
            </p:cNvPr>
            <p:cNvSpPr txBox="1"/>
            <p:nvPr/>
          </p:nvSpPr>
          <p:spPr>
            <a:xfrm>
              <a:off x="9853919" y="2179353"/>
              <a:ext cx="1624012" cy="6158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sz="5400" b="1" dirty="0">
                  <a:solidFill>
                    <a:prstClr val="black"/>
                  </a:solidFill>
                  <a:latin typeface="Calibri Light" panose="020F0302020204030204" pitchFamily="34" charset="0"/>
                </a:rPr>
                <a:t>٩</a:t>
              </a:r>
              <a:endParaRPr lang="ar-LB" sz="5400" b="1" dirty="0">
                <a:solidFill>
                  <a:prstClr val="black"/>
                </a:solidFill>
                <a:latin typeface="Calibri Light" panose="020F0302020204030204" pitchFamily="34" charset="0"/>
              </a:endParaRPr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E40ADB9D-2912-5165-FE1D-2F5C00991FA1}"/>
              </a:ext>
            </a:extLst>
          </p:cNvPr>
          <p:cNvSpPr/>
          <p:nvPr/>
        </p:nvSpPr>
        <p:spPr>
          <a:xfrm>
            <a:off x="6084099" y="5505240"/>
            <a:ext cx="6050969" cy="1325562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 group of people holding a puzzle piece&#10;&#10;AI-generated content may be incorrect.">
            <a:extLst>
              <a:ext uri="{FF2B5EF4-FFF2-40B4-BE49-F238E27FC236}">
                <a16:creationId xmlns:a16="http://schemas.microsoft.com/office/drawing/2014/main" id="{470B373E-BE9A-AA84-0388-82893E4904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603" y="1019799"/>
            <a:ext cx="5024731" cy="306697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48760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logo" descr="Ein Bild, das Objekt, Uhr, Monitor enthält.&#10;&#10;Automatisch generierte Beschreibung">
            <a:extLst>
              <a:ext uri="{FF2B5EF4-FFF2-40B4-BE49-F238E27FC236}">
                <a16:creationId xmlns:a16="http://schemas.microsoft.com/office/drawing/2014/main" id="{376611A7-AE17-4FF8-BFCD-70CDB57B4C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521" y="161614"/>
            <a:ext cx="903237" cy="172750"/>
          </a:xfrm>
          <a:prstGeom prst="rect">
            <a:avLst/>
          </a:prstGeom>
        </p:spPr>
      </p:pic>
      <p:grpSp>
        <p:nvGrpSpPr>
          <p:cNvPr id="13" name="Green Answer">
            <a:extLst>
              <a:ext uri="{FF2B5EF4-FFF2-40B4-BE49-F238E27FC236}">
                <a16:creationId xmlns:a16="http://schemas.microsoft.com/office/drawing/2014/main" id="{6D83A1D5-2065-4D63-9FFE-93E92A0ECEFB}"/>
              </a:ext>
            </a:extLst>
          </p:cNvPr>
          <p:cNvGrpSpPr/>
          <p:nvPr/>
        </p:nvGrpSpPr>
        <p:grpSpPr>
          <a:xfrm>
            <a:off x="6141032" y="5500572"/>
            <a:ext cx="6024985" cy="1325564"/>
            <a:chOff x="6141032" y="5500572"/>
            <a:chExt cx="6024985" cy="1325564"/>
          </a:xfrm>
        </p:grpSpPr>
        <p:sp>
          <p:nvSpPr>
            <p:cNvPr id="6" name="green box">
              <a:extLst>
                <a:ext uri="{FF2B5EF4-FFF2-40B4-BE49-F238E27FC236}">
                  <a16:creationId xmlns:a16="http://schemas.microsoft.com/office/drawing/2014/main" id="{B608D591-76B7-4BB2-92D1-A42A929FF43D}"/>
                </a:ext>
              </a:extLst>
            </p:cNvPr>
            <p:cNvSpPr/>
            <p:nvPr/>
          </p:nvSpPr>
          <p:spPr>
            <a:xfrm>
              <a:off x="6141032" y="5500572"/>
              <a:ext cx="6024985" cy="1325563"/>
            </a:xfrm>
            <a:prstGeom prst="roundRect">
              <a:avLst>
                <a:gd name="adj" fmla="val 0"/>
              </a:avLst>
            </a:prstGeom>
            <a:solidFill>
              <a:srgbClr val="288F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">
              <a:extLst>
                <a:ext uri="{FF2B5EF4-FFF2-40B4-BE49-F238E27FC236}">
                  <a16:creationId xmlns:a16="http://schemas.microsoft.com/office/drawing/2014/main" id="{935A459F-D49E-46B2-A582-4BFDD5DBFE10}"/>
                </a:ext>
              </a:extLst>
            </p:cNvPr>
            <p:cNvSpPr/>
            <p:nvPr/>
          </p:nvSpPr>
          <p:spPr>
            <a:xfrm>
              <a:off x="6431381" y="5940676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#sl-pollanswer(3)">
              <a:extLst>
                <a:ext uri="{FF2B5EF4-FFF2-40B4-BE49-F238E27FC236}">
                  <a16:creationId xmlns:a16="http://schemas.microsoft.com/office/drawing/2014/main" id="{8CB6FA4A-3362-487A-8A8A-73BB4F31159D}"/>
                </a:ext>
              </a:extLst>
            </p:cNvPr>
            <p:cNvSpPr txBox="1">
              <a:spLocks/>
            </p:cNvSpPr>
            <p:nvPr/>
          </p:nvSpPr>
          <p:spPr>
            <a:xfrm>
              <a:off x="6898339" y="5532438"/>
              <a:ext cx="5113439" cy="129369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dirty="0">
                  <a:solidFill>
                    <a:schemeClr val="bg1"/>
                  </a:solidFill>
                </a:rPr>
                <a:t>العالم محير</a:t>
              </a:r>
              <a:endPara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grpSp>
        <p:nvGrpSpPr>
          <p:cNvPr id="9" name="Yellow Answer">
            <a:extLst>
              <a:ext uri="{FF2B5EF4-FFF2-40B4-BE49-F238E27FC236}">
                <a16:creationId xmlns:a16="http://schemas.microsoft.com/office/drawing/2014/main" id="{9EB4B4FC-7656-4497-A6E8-CC05A18855A9}"/>
              </a:ext>
            </a:extLst>
          </p:cNvPr>
          <p:cNvGrpSpPr/>
          <p:nvPr/>
        </p:nvGrpSpPr>
        <p:grpSpPr>
          <a:xfrm>
            <a:off x="25983" y="5500573"/>
            <a:ext cx="6024986" cy="1325563"/>
            <a:chOff x="25983" y="5500573"/>
            <a:chExt cx="6024986" cy="1325563"/>
          </a:xfrm>
        </p:grpSpPr>
        <p:sp>
          <p:nvSpPr>
            <p:cNvPr id="8" name="yellow box">
              <a:extLst>
                <a:ext uri="{FF2B5EF4-FFF2-40B4-BE49-F238E27FC236}">
                  <a16:creationId xmlns:a16="http://schemas.microsoft.com/office/drawing/2014/main" id="{A6E89D1C-DE83-491F-B4C2-54DDE24C20C3}"/>
                </a:ext>
              </a:extLst>
            </p:cNvPr>
            <p:cNvSpPr/>
            <p:nvPr/>
          </p:nvSpPr>
          <p:spPr>
            <a:xfrm>
              <a:off x="25983" y="5500573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D89E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circle">
              <a:extLst>
                <a:ext uri="{FF2B5EF4-FFF2-40B4-BE49-F238E27FC236}">
                  <a16:creationId xmlns:a16="http://schemas.microsoft.com/office/drawing/2014/main" id="{D65B9765-3500-42EE-B595-D7859DA6D768}"/>
                </a:ext>
              </a:extLst>
            </p:cNvPr>
            <p:cNvSpPr/>
            <p:nvPr/>
          </p:nvSpPr>
          <p:spPr>
            <a:xfrm>
              <a:off x="287080" y="5920615"/>
              <a:ext cx="482138" cy="4821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#sl-pollanswer(2)">
              <a:extLst>
                <a:ext uri="{FF2B5EF4-FFF2-40B4-BE49-F238E27FC236}">
                  <a16:creationId xmlns:a16="http://schemas.microsoft.com/office/drawing/2014/main" id="{D1B66D29-41C3-467C-8A93-40C8FD1C53F7}"/>
                </a:ext>
              </a:extLst>
            </p:cNvPr>
            <p:cNvSpPr txBox="1">
              <a:spLocks/>
            </p:cNvSpPr>
            <p:nvPr/>
          </p:nvSpPr>
          <p:spPr>
            <a:xfrm>
              <a:off x="738094" y="5532438"/>
              <a:ext cx="5191687" cy="129369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dirty="0">
                  <a:solidFill>
                    <a:schemeClr val="bg1"/>
                  </a:solidFill>
                </a:rPr>
                <a:t>لا أحد يعرف حقًا</a:t>
              </a:r>
              <a:endPara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grpSp>
        <p:nvGrpSpPr>
          <p:cNvPr id="5" name="Blue Answer">
            <a:extLst>
              <a:ext uri="{FF2B5EF4-FFF2-40B4-BE49-F238E27FC236}">
                <a16:creationId xmlns:a16="http://schemas.microsoft.com/office/drawing/2014/main" id="{0C61A5B4-8AEA-4108-8D5A-74C2B04A107D}"/>
              </a:ext>
            </a:extLst>
          </p:cNvPr>
          <p:cNvGrpSpPr/>
          <p:nvPr/>
        </p:nvGrpSpPr>
        <p:grpSpPr>
          <a:xfrm>
            <a:off x="6141032" y="4091439"/>
            <a:ext cx="6024986" cy="1325563"/>
            <a:chOff x="6141032" y="4091439"/>
            <a:chExt cx="6024986" cy="1325563"/>
          </a:xfrm>
        </p:grpSpPr>
        <p:sp>
          <p:nvSpPr>
            <p:cNvPr id="10" name="blue box">
              <a:extLst>
                <a:ext uri="{FF2B5EF4-FFF2-40B4-BE49-F238E27FC236}">
                  <a16:creationId xmlns:a16="http://schemas.microsoft.com/office/drawing/2014/main" id="{14E5DF79-BE31-4376-8FDF-B00D31D19717}"/>
                </a:ext>
              </a:extLst>
            </p:cNvPr>
            <p:cNvSpPr/>
            <p:nvPr/>
          </p:nvSpPr>
          <p:spPr>
            <a:xfrm>
              <a:off x="6141032" y="4091439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1A6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turned rectangle">
              <a:extLst>
                <a:ext uri="{FF2B5EF4-FFF2-40B4-BE49-F238E27FC236}">
                  <a16:creationId xmlns:a16="http://schemas.microsoft.com/office/drawing/2014/main" id="{3FBC7CFD-E23B-4387-A7AD-DA3021CDB8A7}"/>
                </a:ext>
              </a:extLst>
            </p:cNvPr>
            <p:cNvSpPr/>
            <p:nvPr/>
          </p:nvSpPr>
          <p:spPr>
            <a:xfrm rot="2700000">
              <a:off x="6437373" y="4561677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#sl-pollanswer(1)">
              <a:extLst>
                <a:ext uri="{FF2B5EF4-FFF2-40B4-BE49-F238E27FC236}">
                  <a16:creationId xmlns:a16="http://schemas.microsoft.com/office/drawing/2014/main" id="{7AF5595A-E6D0-463A-8E40-E92D4EFB37BC}"/>
                </a:ext>
              </a:extLst>
            </p:cNvPr>
            <p:cNvSpPr txBox="1">
              <a:spLocks/>
            </p:cNvSpPr>
            <p:nvPr/>
          </p:nvSpPr>
          <p:spPr>
            <a:xfrm>
              <a:off x="6876305" y="4091439"/>
              <a:ext cx="5113440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dirty="0">
                  <a:solidFill>
                    <a:schemeClr val="bg1"/>
                  </a:solidFill>
                </a:rPr>
                <a:t>لديهم تجارب حياة مختلفة</a:t>
              </a:r>
              <a:endParaRPr kumimoji="0" lang="ar-LB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grpSp>
        <p:nvGrpSpPr>
          <p:cNvPr id="3" name="Red Answer">
            <a:extLst>
              <a:ext uri="{FF2B5EF4-FFF2-40B4-BE49-F238E27FC236}">
                <a16:creationId xmlns:a16="http://schemas.microsoft.com/office/drawing/2014/main" id="{3FDC2E9E-B79B-4823-AB0D-93BD50CA286F}"/>
              </a:ext>
            </a:extLst>
          </p:cNvPr>
          <p:cNvGrpSpPr/>
          <p:nvPr/>
        </p:nvGrpSpPr>
        <p:grpSpPr>
          <a:xfrm>
            <a:off x="25983" y="4091438"/>
            <a:ext cx="6024986" cy="1330232"/>
            <a:chOff x="25983" y="4091438"/>
            <a:chExt cx="6024986" cy="1330232"/>
          </a:xfrm>
        </p:grpSpPr>
        <p:sp>
          <p:nvSpPr>
            <p:cNvPr id="4" name="red box">
              <a:extLst>
                <a:ext uri="{FF2B5EF4-FFF2-40B4-BE49-F238E27FC236}">
                  <a16:creationId xmlns:a16="http://schemas.microsoft.com/office/drawing/2014/main" id="{76387D2A-2ACF-42E6-9BBF-E3DC47EA716E}"/>
                </a:ext>
              </a:extLst>
            </p:cNvPr>
            <p:cNvSpPr/>
            <p:nvPr/>
          </p:nvSpPr>
          <p:spPr>
            <a:xfrm>
              <a:off x="25983" y="4096107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E21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riangle">
              <a:extLst>
                <a:ext uri="{FF2B5EF4-FFF2-40B4-BE49-F238E27FC236}">
                  <a16:creationId xmlns:a16="http://schemas.microsoft.com/office/drawing/2014/main" id="{F466277B-DBD4-4072-B030-AD0B7C14890F}"/>
                </a:ext>
              </a:extLst>
            </p:cNvPr>
            <p:cNvSpPr/>
            <p:nvPr/>
          </p:nvSpPr>
          <p:spPr>
            <a:xfrm>
              <a:off x="309372" y="4529423"/>
              <a:ext cx="437554" cy="50686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#sl-pollanswer(0)">
              <a:extLst>
                <a:ext uri="{FF2B5EF4-FFF2-40B4-BE49-F238E27FC236}">
                  <a16:creationId xmlns:a16="http://schemas.microsoft.com/office/drawing/2014/main" id="{01D70E84-C54E-45A3-9136-C31AA3460F80}"/>
                </a:ext>
              </a:extLst>
            </p:cNvPr>
            <p:cNvSpPr txBox="1">
              <a:spLocks/>
            </p:cNvSpPr>
            <p:nvPr/>
          </p:nvSpPr>
          <p:spPr>
            <a:xfrm>
              <a:off x="682751" y="4091438"/>
              <a:ext cx="5213980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dirty="0">
                  <a:solidFill>
                    <a:schemeClr val="bg1"/>
                  </a:solidFill>
                </a:rPr>
                <a:t>بعض الناس يحبون الجدل فقط</a:t>
              </a:r>
              <a:endParaRPr kumimoji="0" lang="de-DE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sp>
        <p:nvSpPr>
          <p:cNvPr id="7" name="question container">
            <a:extLst>
              <a:ext uri="{FF2B5EF4-FFF2-40B4-BE49-F238E27FC236}">
                <a16:creationId xmlns:a16="http://schemas.microsoft.com/office/drawing/2014/main" id="{0766DCB4-8B55-4920-A4FC-DEFDD9341D8A}"/>
              </a:ext>
            </a:extLst>
          </p:cNvPr>
          <p:cNvSpPr/>
          <p:nvPr/>
        </p:nvSpPr>
        <p:spPr>
          <a:xfrm>
            <a:off x="0" y="0"/>
            <a:ext cx="12192000" cy="100965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#sl-pollquestion()">
            <a:extLst>
              <a:ext uri="{FF2B5EF4-FFF2-40B4-BE49-F238E27FC236}">
                <a16:creationId xmlns:a16="http://schemas.microsoft.com/office/drawing/2014/main" id="{C25CE706-7C6C-49C8-9317-452DEBE43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84" y="0"/>
            <a:ext cx="12166016" cy="1014319"/>
          </a:xfrm>
        </p:spPr>
        <p:txBody>
          <a:bodyPr>
            <a:normAutofit/>
          </a:bodyPr>
          <a:lstStyle/>
          <a:p>
            <a:pPr algn="ctr"/>
            <a:r>
              <a:rPr lang="ar-SA" sz="4800" b="1" dirty="0">
                <a:solidFill>
                  <a:srgbClr val="000000"/>
                </a:solidFill>
                <a:latin typeface="Andalus" panose="02020603050405020304" pitchFamily="18" charset="-78"/>
                <a:cs typeface="+mn-cs"/>
              </a:rPr>
              <a:t>لماذا يرى الناس نفس الموقف بشكل مختلف؟</a:t>
            </a:r>
            <a:endParaRPr lang="de-DE" sz="4800" b="1" dirty="0">
              <a:latin typeface="Andalus" panose="02020603050405020304" pitchFamily="18" charset="-78"/>
              <a:cs typeface="+mn-cs"/>
            </a:endParaRPr>
          </a:p>
        </p:txBody>
      </p:sp>
      <p:grpSp>
        <p:nvGrpSpPr>
          <p:cNvPr id="17" name="Timer">
            <a:extLst>
              <a:ext uri="{FF2B5EF4-FFF2-40B4-BE49-F238E27FC236}">
                <a16:creationId xmlns:a16="http://schemas.microsoft.com/office/drawing/2014/main" id="{31F49551-8DD2-40F5-8763-A737FE6FE112}"/>
              </a:ext>
            </a:extLst>
          </p:cNvPr>
          <p:cNvGrpSpPr/>
          <p:nvPr/>
        </p:nvGrpSpPr>
        <p:grpSpPr>
          <a:xfrm>
            <a:off x="433042" y="1626570"/>
            <a:ext cx="2435016" cy="1513853"/>
            <a:chOff x="9853919" y="1976970"/>
            <a:chExt cx="1624012" cy="1009650"/>
          </a:xfrm>
        </p:grpSpPr>
        <p:sp>
          <p:nvSpPr>
            <p:cNvPr id="14" name="container-time">
              <a:extLst>
                <a:ext uri="{FF2B5EF4-FFF2-40B4-BE49-F238E27FC236}">
                  <a16:creationId xmlns:a16="http://schemas.microsoft.com/office/drawing/2014/main" id="{07A59D61-C8B9-460D-BC07-FC022DC3BD08}"/>
                </a:ext>
              </a:extLst>
            </p:cNvPr>
            <p:cNvSpPr/>
            <p:nvPr/>
          </p:nvSpPr>
          <p:spPr>
            <a:xfrm>
              <a:off x="10161100" y="1976970"/>
              <a:ext cx="1009650" cy="1009650"/>
            </a:xfrm>
            <a:prstGeom prst="ellipse">
              <a:avLst/>
            </a:prstGeom>
            <a:solidFill>
              <a:srgbClr val="854C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#sl-countdown()">
              <a:extLst>
                <a:ext uri="{FF2B5EF4-FFF2-40B4-BE49-F238E27FC236}">
                  <a16:creationId xmlns:a16="http://schemas.microsoft.com/office/drawing/2014/main" id="{6BD3626C-D697-443E-85CA-2DCC22C3A450}"/>
                </a:ext>
              </a:extLst>
            </p:cNvPr>
            <p:cNvSpPr txBox="1"/>
            <p:nvPr/>
          </p:nvSpPr>
          <p:spPr>
            <a:xfrm>
              <a:off x="9853919" y="2179353"/>
              <a:ext cx="1624012" cy="6158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sz="5400" b="1" dirty="0">
                  <a:solidFill>
                    <a:prstClr val="black"/>
                  </a:solidFill>
                  <a:latin typeface="Calibri Light" panose="020F0302020204030204" pitchFamily="34" charset="0"/>
                </a:rPr>
                <a:t>١</a:t>
              </a:r>
              <a:endParaRPr lang="ar-LB" sz="5400" b="1" dirty="0">
                <a:solidFill>
                  <a:prstClr val="black"/>
                </a:solidFill>
                <a:latin typeface="Calibri Light" panose="020F0302020204030204" pitchFamily="34" charset="0"/>
              </a:endParaRPr>
            </a:p>
          </p:txBody>
        </p:sp>
      </p:grpSp>
      <p:pic>
        <p:nvPicPr>
          <p:cNvPr id="15" name="Picture 14" descr="A group of people walking on a street&#10;&#10;AI-generated content may be incorrect.">
            <a:extLst>
              <a:ext uri="{FF2B5EF4-FFF2-40B4-BE49-F238E27FC236}">
                <a16:creationId xmlns:a16="http://schemas.microsoft.com/office/drawing/2014/main" id="{7303B038-51B4-4BE1-B30C-EA1507D50E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79" b="9258"/>
          <a:stretch/>
        </p:blipFill>
        <p:spPr>
          <a:xfrm>
            <a:off x="4532400" y="1005580"/>
            <a:ext cx="3089106" cy="30992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12289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C23664-B506-634E-680F-F4009BDAA9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logo" descr="Ein Bild, das Objekt, Uhr, Monitor enthält.&#10;&#10;Automatisch generierte Beschreibung">
            <a:extLst>
              <a:ext uri="{FF2B5EF4-FFF2-40B4-BE49-F238E27FC236}">
                <a16:creationId xmlns:a16="http://schemas.microsoft.com/office/drawing/2014/main" id="{D6E185A8-C8EE-097B-15A0-566B5E9C0F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521" y="161614"/>
            <a:ext cx="903237" cy="172750"/>
          </a:xfrm>
          <a:prstGeom prst="rect">
            <a:avLst/>
          </a:prstGeom>
        </p:spPr>
      </p:pic>
      <p:grpSp>
        <p:nvGrpSpPr>
          <p:cNvPr id="13" name="Green Answer">
            <a:extLst>
              <a:ext uri="{FF2B5EF4-FFF2-40B4-BE49-F238E27FC236}">
                <a16:creationId xmlns:a16="http://schemas.microsoft.com/office/drawing/2014/main" id="{D96706D7-DDD3-09FB-2B52-9264FF757B57}"/>
              </a:ext>
            </a:extLst>
          </p:cNvPr>
          <p:cNvGrpSpPr/>
          <p:nvPr/>
        </p:nvGrpSpPr>
        <p:grpSpPr>
          <a:xfrm>
            <a:off x="6141032" y="5500572"/>
            <a:ext cx="6024985" cy="1325564"/>
            <a:chOff x="6141032" y="5500572"/>
            <a:chExt cx="6024985" cy="1325564"/>
          </a:xfrm>
        </p:grpSpPr>
        <p:sp>
          <p:nvSpPr>
            <p:cNvPr id="6" name="green box">
              <a:extLst>
                <a:ext uri="{FF2B5EF4-FFF2-40B4-BE49-F238E27FC236}">
                  <a16:creationId xmlns:a16="http://schemas.microsoft.com/office/drawing/2014/main" id="{41E63340-6236-809F-B434-ABD7F75C2A72}"/>
                </a:ext>
              </a:extLst>
            </p:cNvPr>
            <p:cNvSpPr/>
            <p:nvPr/>
          </p:nvSpPr>
          <p:spPr>
            <a:xfrm>
              <a:off x="6141032" y="5500572"/>
              <a:ext cx="6024985" cy="1325563"/>
            </a:xfrm>
            <a:prstGeom prst="roundRect">
              <a:avLst>
                <a:gd name="adj" fmla="val 0"/>
              </a:avLst>
            </a:prstGeom>
            <a:solidFill>
              <a:srgbClr val="288F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">
              <a:extLst>
                <a:ext uri="{FF2B5EF4-FFF2-40B4-BE49-F238E27FC236}">
                  <a16:creationId xmlns:a16="http://schemas.microsoft.com/office/drawing/2014/main" id="{C05FCB28-9C8F-1B03-13B8-CDF5277B9DBF}"/>
                </a:ext>
              </a:extLst>
            </p:cNvPr>
            <p:cNvSpPr/>
            <p:nvPr/>
          </p:nvSpPr>
          <p:spPr>
            <a:xfrm>
              <a:off x="6431381" y="5940676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#sl-pollanswer(3)">
              <a:extLst>
                <a:ext uri="{FF2B5EF4-FFF2-40B4-BE49-F238E27FC236}">
                  <a16:creationId xmlns:a16="http://schemas.microsoft.com/office/drawing/2014/main" id="{5A0D55CD-5487-2002-4797-8DAECC6082F5}"/>
                </a:ext>
              </a:extLst>
            </p:cNvPr>
            <p:cNvSpPr txBox="1">
              <a:spLocks/>
            </p:cNvSpPr>
            <p:nvPr/>
          </p:nvSpPr>
          <p:spPr>
            <a:xfrm>
              <a:off x="6898339" y="5532438"/>
              <a:ext cx="5113439" cy="129369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dirty="0">
                  <a:solidFill>
                    <a:schemeClr val="bg1"/>
                  </a:solidFill>
                </a:rPr>
                <a:t>يجب على كل شخص حل مشاكله بنفسه</a:t>
              </a:r>
              <a:endPara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grpSp>
        <p:nvGrpSpPr>
          <p:cNvPr id="9" name="Yellow Answer">
            <a:extLst>
              <a:ext uri="{FF2B5EF4-FFF2-40B4-BE49-F238E27FC236}">
                <a16:creationId xmlns:a16="http://schemas.microsoft.com/office/drawing/2014/main" id="{5DF56DB5-8999-C714-305D-08E6C85632D4}"/>
              </a:ext>
            </a:extLst>
          </p:cNvPr>
          <p:cNvGrpSpPr/>
          <p:nvPr/>
        </p:nvGrpSpPr>
        <p:grpSpPr>
          <a:xfrm>
            <a:off x="25983" y="5500573"/>
            <a:ext cx="6024986" cy="1325563"/>
            <a:chOff x="25983" y="5500573"/>
            <a:chExt cx="6024986" cy="1325563"/>
          </a:xfrm>
        </p:grpSpPr>
        <p:sp>
          <p:nvSpPr>
            <p:cNvPr id="8" name="yellow box">
              <a:extLst>
                <a:ext uri="{FF2B5EF4-FFF2-40B4-BE49-F238E27FC236}">
                  <a16:creationId xmlns:a16="http://schemas.microsoft.com/office/drawing/2014/main" id="{832F1E88-3E7F-F1B8-F0A5-23152EA2A0C3}"/>
                </a:ext>
              </a:extLst>
            </p:cNvPr>
            <p:cNvSpPr/>
            <p:nvPr/>
          </p:nvSpPr>
          <p:spPr>
            <a:xfrm>
              <a:off x="25983" y="5500573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D89E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circle">
              <a:extLst>
                <a:ext uri="{FF2B5EF4-FFF2-40B4-BE49-F238E27FC236}">
                  <a16:creationId xmlns:a16="http://schemas.microsoft.com/office/drawing/2014/main" id="{AEE0E2E1-EE52-269F-7809-CC041BF3D459}"/>
                </a:ext>
              </a:extLst>
            </p:cNvPr>
            <p:cNvSpPr/>
            <p:nvPr/>
          </p:nvSpPr>
          <p:spPr>
            <a:xfrm>
              <a:off x="287080" y="5920615"/>
              <a:ext cx="482138" cy="4821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#sl-pollanswer(2)">
              <a:extLst>
                <a:ext uri="{FF2B5EF4-FFF2-40B4-BE49-F238E27FC236}">
                  <a16:creationId xmlns:a16="http://schemas.microsoft.com/office/drawing/2014/main" id="{288FACBB-5BF3-9B55-4F99-6241A7B264D9}"/>
                </a:ext>
              </a:extLst>
            </p:cNvPr>
            <p:cNvSpPr txBox="1">
              <a:spLocks/>
            </p:cNvSpPr>
            <p:nvPr/>
          </p:nvSpPr>
          <p:spPr>
            <a:xfrm>
              <a:off x="738094" y="5532438"/>
              <a:ext cx="5191687" cy="129369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dirty="0">
                  <a:solidFill>
                    <a:schemeClr val="bg1"/>
                  </a:solidFill>
                </a:rPr>
                <a:t>طلب المساعدة دليل على الضعف</a:t>
              </a:r>
              <a:endPara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grpSp>
        <p:nvGrpSpPr>
          <p:cNvPr id="5" name="Blue Answer">
            <a:extLst>
              <a:ext uri="{FF2B5EF4-FFF2-40B4-BE49-F238E27FC236}">
                <a16:creationId xmlns:a16="http://schemas.microsoft.com/office/drawing/2014/main" id="{FF7024F5-58E7-E05A-1223-8B756B20745B}"/>
              </a:ext>
            </a:extLst>
          </p:cNvPr>
          <p:cNvGrpSpPr/>
          <p:nvPr/>
        </p:nvGrpSpPr>
        <p:grpSpPr>
          <a:xfrm>
            <a:off x="6141032" y="4091439"/>
            <a:ext cx="6024986" cy="1325563"/>
            <a:chOff x="6141032" y="4091439"/>
            <a:chExt cx="6024986" cy="1325563"/>
          </a:xfrm>
        </p:grpSpPr>
        <p:sp>
          <p:nvSpPr>
            <p:cNvPr id="10" name="blue box">
              <a:extLst>
                <a:ext uri="{FF2B5EF4-FFF2-40B4-BE49-F238E27FC236}">
                  <a16:creationId xmlns:a16="http://schemas.microsoft.com/office/drawing/2014/main" id="{076B7A83-A90D-B36D-7274-98AF8EF7CFF3}"/>
                </a:ext>
              </a:extLst>
            </p:cNvPr>
            <p:cNvSpPr/>
            <p:nvPr/>
          </p:nvSpPr>
          <p:spPr>
            <a:xfrm>
              <a:off x="6141032" y="4091439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1A6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turned rectangle">
              <a:extLst>
                <a:ext uri="{FF2B5EF4-FFF2-40B4-BE49-F238E27FC236}">
                  <a16:creationId xmlns:a16="http://schemas.microsoft.com/office/drawing/2014/main" id="{45743545-A276-B4D4-14F6-0A946E071903}"/>
                </a:ext>
              </a:extLst>
            </p:cNvPr>
            <p:cNvSpPr/>
            <p:nvPr/>
          </p:nvSpPr>
          <p:spPr>
            <a:xfrm rot="2700000">
              <a:off x="6437373" y="4561677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#sl-pollanswer(1)">
              <a:extLst>
                <a:ext uri="{FF2B5EF4-FFF2-40B4-BE49-F238E27FC236}">
                  <a16:creationId xmlns:a16="http://schemas.microsoft.com/office/drawing/2014/main" id="{56C57EA4-22C1-D07E-309E-4286A67C3F78}"/>
                </a:ext>
              </a:extLst>
            </p:cNvPr>
            <p:cNvSpPr txBox="1">
              <a:spLocks/>
            </p:cNvSpPr>
            <p:nvPr/>
          </p:nvSpPr>
          <p:spPr>
            <a:xfrm>
              <a:off x="6876305" y="4091439"/>
              <a:ext cx="5113440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dirty="0">
                  <a:solidFill>
                    <a:schemeClr val="bg1"/>
                  </a:solidFill>
                </a:rPr>
                <a:t>يجب أن يتنافس الأصدقاء دائمًا</a:t>
              </a:r>
              <a:endParaRPr kumimoji="0" lang="ar-LB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grpSp>
        <p:nvGrpSpPr>
          <p:cNvPr id="3" name="Red Answer">
            <a:extLst>
              <a:ext uri="{FF2B5EF4-FFF2-40B4-BE49-F238E27FC236}">
                <a16:creationId xmlns:a16="http://schemas.microsoft.com/office/drawing/2014/main" id="{EB6FC94A-0EA4-AC5F-DAF8-85FCCC561AB2}"/>
              </a:ext>
            </a:extLst>
          </p:cNvPr>
          <p:cNvGrpSpPr/>
          <p:nvPr/>
        </p:nvGrpSpPr>
        <p:grpSpPr>
          <a:xfrm>
            <a:off x="25983" y="4091438"/>
            <a:ext cx="6024986" cy="1330232"/>
            <a:chOff x="25983" y="4091438"/>
            <a:chExt cx="6024986" cy="1330232"/>
          </a:xfrm>
        </p:grpSpPr>
        <p:sp>
          <p:nvSpPr>
            <p:cNvPr id="4" name="red box">
              <a:extLst>
                <a:ext uri="{FF2B5EF4-FFF2-40B4-BE49-F238E27FC236}">
                  <a16:creationId xmlns:a16="http://schemas.microsoft.com/office/drawing/2014/main" id="{1F0CFE24-3ADA-65C4-1C9F-C6A9A6A7F976}"/>
                </a:ext>
              </a:extLst>
            </p:cNvPr>
            <p:cNvSpPr/>
            <p:nvPr/>
          </p:nvSpPr>
          <p:spPr>
            <a:xfrm>
              <a:off x="25983" y="4096107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E21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riangle">
              <a:extLst>
                <a:ext uri="{FF2B5EF4-FFF2-40B4-BE49-F238E27FC236}">
                  <a16:creationId xmlns:a16="http://schemas.microsoft.com/office/drawing/2014/main" id="{D1E2158C-996F-544F-5D3B-9D09AF61792C}"/>
                </a:ext>
              </a:extLst>
            </p:cNvPr>
            <p:cNvSpPr/>
            <p:nvPr/>
          </p:nvSpPr>
          <p:spPr>
            <a:xfrm>
              <a:off x="309372" y="4529423"/>
              <a:ext cx="437554" cy="50686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#sl-pollanswer(0)">
              <a:extLst>
                <a:ext uri="{FF2B5EF4-FFF2-40B4-BE49-F238E27FC236}">
                  <a16:creationId xmlns:a16="http://schemas.microsoft.com/office/drawing/2014/main" id="{E542405E-4EAE-545C-0F8D-44FD9428A7A2}"/>
                </a:ext>
              </a:extLst>
            </p:cNvPr>
            <p:cNvSpPr txBox="1">
              <a:spLocks/>
            </p:cNvSpPr>
            <p:nvPr/>
          </p:nvSpPr>
          <p:spPr>
            <a:xfrm>
              <a:off x="682751" y="4091438"/>
              <a:ext cx="5213980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85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dirty="0">
                  <a:solidFill>
                    <a:schemeClr val="bg1"/>
                  </a:solidFill>
                </a:rPr>
                <a:t>الأصدقاء الجيدون يساعدون بعضهم البعض للوصول إلى يسوع</a:t>
              </a:r>
              <a:endParaRPr kumimoji="0" lang="de-DE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sp>
        <p:nvSpPr>
          <p:cNvPr id="7" name="question container">
            <a:extLst>
              <a:ext uri="{FF2B5EF4-FFF2-40B4-BE49-F238E27FC236}">
                <a16:creationId xmlns:a16="http://schemas.microsoft.com/office/drawing/2014/main" id="{B4A79FCB-059F-59AE-2450-AB70BF0B6E6C}"/>
              </a:ext>
            </a:extLst>
          </p:cNvPr>
          <p:cNvSpPr/>
          <p:nvPr/>
        </p:nvSpPr>
        <p:spPr>
          <a:xfrm>
            <a:off x="0" y="0"/>
            <a:ext cx="12192000" cy="100965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#sl-pollquestion()">
            <a:extLst>
              <a:ext uri="{FF2B5EF4-FFF2-40B4-BE49-F238E27FC236}">
                <a16:creationId xmlns:a16="http://schemas.microsoft.com/office/drawing/2014/main" id="{3B327904-A7E9-62D4-3B3C-2A25D976A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84" y="0"/>
            <a:ext cx="12166016" cy="1014319"/>
          </a:xfrm>
        </p:spPr>
        <p:txBody>
          <a:bodyPr>
            <a:normAutofit/>
          </a:bodyPr>
          <a:lstStyle/>
          <a:p>
            <a:pPr algn="ctr"/>
            <a:r>
              <a:rPr lang="ar-SA" sz="4800" b="1" dirty="0">
                <a:solidFill>
                  <a:srgbClr val="000000"/>
                </a:solidFill>
                <a:latin typeface="Andalus" panose="02020603050405020304" pitchFamily="18" charset="-78"/>
                <a:cs typeface="+mn-cs"/>
              </a:rPr>
              <a:t>ما الذي علمتنا إياه قصة الرجل المشلول وأصدقائه؟</a:t>
            </a:r>
            <a:endParaRPr lang="de-DE" sz="4800" b="1" dirty="0">
              <a:latin typeface="Andalus" panose="02020603050405020304" pitchFamily="18" charset="-78"/>
              <a:cs typeface="+mn-cs"/>
            </a:endParaRPr>
          </a:p>
        </p:txBody>
      </p:sp>
      <p:grpSp>
        <p:nvGrpSpPr>
          <p:cNvPr id="17" name="Timer">
            <a:extLst>
              <a:ext uri="{FF2B5EF4-FFF2-40B4-BE49-F238E27FC236}">
                <a16:creationId xmlns:a16="http://schemas.microsoft.com/office/drawing/2014/main" id="{E25C236E-D330-7F6F-8003-D1D5DB6ED020}"/>
              </a:ext>
            </a:extLst>
          </p:cNvPr>
          <p:cNvGrpSpPr/>
          <p:nvPr/>
        </p:nvGrpSpPr>
        <p:grpSpPr>
          <a:xfrm>
            <a:off x="433042" y="1626570"/>
            <a:ext cx="2435016" cy="1513853"/>
            <a:chOff x="9853919" y="1976970"/>
            <a:chExt cx="1624012" cy="1009650"/>
          </a:xfrm>
        </p:grpSpPr>
        <p:sp>
          <p:nvSpPr>
            <p:cNvPr id="14" name="container-time">
              <a:extLst>
                <a:ext uri="{FF2B5EF4-FFF2-40B4-BE49-F238E27FC236}">
                  <a16:creationId xmlns:a16="http://schemas.microsoft.com/office/drawing/2014/main" id="{4B150F5E-BAA0-25B1-A25C-752017EC642F}"/>
                </a:ext>
              </a:extLst>
            </p:cNvPr>
            <p:cNvSpPr/>
            <p:nvPr/>
          </p:nvSpPr>
          <p:spPr>
            <a:xfrm>
              <a:off x="10161100" y="1976970"/>
              <a:ext cx="1009650" cy="1009650"/>
            </a:xfrm>
            <a:prstGeom prst="ellipse">
              <a:avLst/>
            </a:prstGeom>
            <a:solidFill>
              <a:srgbClr val="854C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#sl-countdown()">
              <a:extLst>
                <a:ext uri="{FF2B5EF4-FFF2-40B4-BE49-F238E27FC236}">
                  <a16:creationId xmlns:a16="http://schemas.microsoft.com/office/drawing/2014/main" id="{6426CD2A-8325-47B3-0FE2-00AA16B3CA1B}"/>
                </a:ext>
              </a:extLst>
            </p:cNvPr>
            <p:cNvSpPr txBox="1"/>
            <p:nvPr/>
          </p:nvSpPr>
          <p:spPr>
            <a:xfrm>
              <a:off x="9853919" y="2179353"/>
              <a:ext cx="1624012" cy="6158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sz="5400" b="1" dirty="0">
                  <a:solidFill>
                    <a:prstClr val="black"/>
                  </a:solidFill>
                  <a:latin typeface="Calibri Light" panose="020F0302020204030204" pitchFamily="34" charset="0"/>
                </a:rPr>
                <a:t>١٠</a:t>
              </a:r>
              <a:endParaRPr lang="ar-LB" sz="5400" b="1" dirty="0">
                <a:solidFill>
                  <a:prstClr val="black"/>
                </a:solidFill>
                <a:latin typeface="Calibri Light" panose="020F0302020204030204" pitchFamily="34" charset="0"/>
              </a:endParaRPr>
            </a:p>
          </p:txBody>
        </p:sp>
      </p:grpSp>
      <p:pic>
        <p:nvPicPr>
          <p:cNvPr id="15" name="Picture 14" descr="A group of people in robes&#10;&#10;AI-generated content may be incorrect.">
            <a:extLst>
              <a:ext uri="{FF2B5EF4-FFF2-40B4-BE49-F238E27FC236}">
                <a16:creationId xmlns:a16="http://schemas.microsoft.com/office/drawing/2014/main" id="{B4C6774E-6EA5-6D55-6FC9-5927EF7FE5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385" y="1009039"/>
            <a:ext cx="4115274" cy="30864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920573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EC86F5-7F7B-1E98-B4B3-DDD96D5251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logo" descr="Ein Bild, das Objekt, Uhr, Monitor enthält.&#10;&#10;Automatisch generierte Beschreibung">
            <a:extLst>
              <a:ext uri="{FF2B5EF4-FFF2-40B4-BE49-F238E27FC236}">
                <a16:creationId xmlns:a16="http://schemas.microsoft.com/office/drawing/2014/main" id="{0A62AABC-4469-E0C0-C8FE-7D809DA645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521" y="161614"/>
            <a:ext cx="903237" cy="172750"/>
          </a:xfrm>
          <a:prstGeom prst="rect">
            <a:avLst/>
          </a:prstGeom>
        </p:spPr>
      </p:pic>
      <p:grpSp>
        <p:nvGrpSpPr>
          <p:cNvPr id="13" name="Green Answer">
            <a:extLst>
              <a:ext uri="{FF2B5EF4-FFF2-40B4-BE49-F238E27FC236}">
                <a16:creationId xmlns:a16="http://schemas.microsoft.com/office/drawing/2014/main" id="{A13D526F-B766-76AB-F0A7-A43D8E4EE1AF}"/>
              </a:ext>
            </a:extLst>
          </p:cNvPr>
          <p:cNvGrpSpPr/>
          <p:nvPr/>
        </p:nvGrpSpPr>
        <p:grpSpPr>
          <a:xfrm>
            <a:off x="6141032" y="5500572"/>
            <a:ext cx="6024985" cy="1325564"/>
            <a:chOff x="6141032" y="5500572"/>
            <a:chExt cx="6024985" cy="1325564"/>
          </a:xfrm>
        </p:grpSpPr>
        <p:sp>
          <p:nvSpPr>
            <p:cNvPr id="6" name="green box">
              <a:extLst>
                <a:ext uri="{FF2B5EF4-FFF2-40B4-BE49-F238E27FC236}">
                  <a16:creationId xmlns:a16="http://schemas.microsoft.com/office/drawing/2014/main" id="{5730DACE-4141-2606-9466-CA52D7104ECD}"/>
                </a:ext>
              </a:extLst>
            </p:cNvPr>
            <p:cNvSpPr/>
            <p:nvPr/>
          </p:nvSpPr>
          <p:spPr>
            <a:xfrm>
              <a:off x="6141032" y="5500572"/>
              <a:ext cx="6024985" cy="1325563"/>
            </a:xfrm>
            <a:prstGeom prst="roundRect">
              <a:avLst>
                <a:gd name="adj" fmla="val 0"/>
              </a:avLst>
            </a:prstGeom>
            <a:solidFill>
              <a:srgbClr val="288F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">
              <a:extLst>
                <a:ext uri="{FF2B5EF4-FFF2-40B4-BE49-F238E27FC236}">
                  <a16:creationId xmlns:a16="http://schemas.microsoft.com/office/drawing/2014/main" id="{B201B90E-31E4-BD53-1312-D442018CD64C}"/>
                </a:ext>
              </a:extLst>
            </p:cNvPr>
            <p:cNvSpPr/>
            <p:nvPr/>
          </p:nvSpPr>
          <p:spPr>
            <a:xfrm>
              <a:off x="6431381" y="5940676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#sl-pollanswer(3)">
              <a:extLst>
                <a:ext uri="{FF2B5EF4-FFF2-40B4-BE49-F238E27FC236}">
                  <a16:creationId xmlns:a16="http://schemas.microsoft.com/office/drawing/2014/main" id="{6DAFF12C-17A4-EB3C-2C79-19D1AEA35CEC}"/>
                </a:ext>
              </a:extLst>
            </p:cNvPr>
            <p:cNvSpPr txBox="1">
              <a:spLocks/>
            </p:cNvSpPr>
            <p:nvPr/>
          </p:nvSpPr>
          <p:spPr>
            <a:xfrm>
              <a:off x="6898339" y="5532438"/>
              <a:ext cx="5113439" cy="129369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dirty="0">
                  <a:solidFill>
                    <a:schemeClr val="bg1"/>
                  </a:solidFill>
                </a:rPr>
                <a:t>يجب على كل شخص حل مشاكله بنفسه</a:t>
              </a:r>
              <a:endPara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grpSp>
        <p:nvGrpSpPr>
          <p:cNvPr id="9" name="Yellow Answer">
            <a:extLst>
              <a:ext uri="{FF2B5EF4-FFF2-40B4-BE49-F238E27FC236}">
                <a16:creationId xmlns:a16="http://schemas.microsoft.com/office/drawing/2014/main" id="{53DF391A-4759-E604-AD88-D9F7B551B589}"/>
              </a:ext>
            </a:extLst>
          </p:cNvPr>
          <p:cNvGrpSpPr/>
          <p:nvPr/>
        </p:nvGrpSpPr>
        <p:grpSpPr>
          <a:xfrm>
            <a:off x="25983" y="5500573"/>
            <a:ext cx="6024986" cy="1325563"/>
            <a:chOff x="25983" y="5500573"/>
            <a:chExt cx="6024986" cy="1325563"/>
          </a:xfrm>
        </p:grpSpPr>
        <p:sp>
          <p:nvSpPr>
            <p:cNvPr id="8" name="yellow box">
              <a:extLst>
                <a:ext uri="{FF2B5EF4-FFF2-40B4-BE49-F238E27FC236}">
                  <a16:creationId xmlns:a16="http://schemas.microsoft.com/office/drawing/2014/main" id="{EC0B3191-E59C-9CD5-CD8E-36C267B59039}"/>
                </a:ext>
              </a:extLst>
            </p:cNvPr>
            <p:cNvSpPr/>
            <p:nvPr/>
          </p:nvSpPr>
          <p:spPr>
            <a:xfrm>
              <a:off x="25983" y="5500573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D89E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circle">
              <a:extLst>
                <a:ext uri="{FF2B5EF4-FFF2-40B4-BE49-F238E27FC236}">
                  <a16:creationId xmlns:a16="http://schemas.microsoft.com/office/drawing/2014/main" id="{319E4F29-EA11-7C7E-5634-FE9E49285618}"/>
                </a:ext>
              </a:extLst>
            </p:cNvPr>
            <p:cNvSpPr/>
            <p:nvPr/>
          </p:nvSpPr>
          <p:spPr>
            <a:xfrm>
              <a:off x="287080" y="5920615"/>
              <a:ext cx="482138" cy="4821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#sl-pollanswer(2)">
              <a:extLst>
                <a:ext uri="{FF2B5EF4-FFF2-40B4-BE49-F238E27FC236}">
                  <a16:creationId xmlns:a16="http://schemas.microsoft.com/office/drawing/2014/main" id="{EA758CA6-D758-7F3C-C330-D4A8512BC2DE}"/>
                </a:ext>
              </a:extLst>
            </p:cNvPr>
            <p:cNvSpPr txBox="1">
              <a:spLocks/>
            </p:cNvSpPr>
            <p:nvPr/>
          </p:nvSpPr>
          <p:spPr>
            <a:xfrm>
              <a:off x="738094" y="5532438"/>
              <a:ext cx="5191687" cy="129369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dirty="0">
                  <a:solidFill>
                    <a:schemeClr val="bg1"/>
                  </a:solidFill>
                </a:rPr>
                <a:t>طلب المساعدة دليل على الضعف</a:t>
              </a:r>
              <a:endPara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grpSp>
        <p:nvGrpSpPr>
          <p:cNvPr id="5" name="Blue Answer">
            <a:extLst>
              <a:ext uri="{FF2B5EF4-FFF2-40B4-BE49-F238E27FC236}">
                <a16:creationId xmlns:a16="http://schemas.microsoft.com/office/drawing/2014/main" id="{8CF64426-40E1-A430-9C24-AD1B3E90EA3E}"/>
              </a:ext>
            </a:extLst>
          </p:cNvPr>
          <p:cNvGrpSpPr/>
          <p:nvPr/>
        </p:nvGrpSpPr>
        <p:grpSpPr>
          <a:xfrm>
            <a:off x="6141032" y="4091439"/>
            <a:ext cx="6024986" cy="1325563"/>
            <a:chOff x="6141032" y="4091439"/>
            <a:chExt cx="6024986" cy="1325563"/>
          </a:xfrm>
        </p:grpSpPr>
        <p:sp>
          <p:nvSpPr>
            <p:cNvPr id="10" name="blue box">
              <a:extLst>
                <a:ext uri="{FF2B5EF4-FFF2-40B4-BE49-F238E27FC236}">
                  <a16:creationId xmlns:a16="http://schemas.microsoft.com/office/drawing/2014/main" id="{F0A97DF8-EE46-C8B9-C9FC-4190FC262D37}"/>
                </a:ext>
              </a:extLst>
            </p:cNvPr>
            <p:cNvSpPr/>
            <p:nvPr/>
          </p:nvSpPr>
          <p:spPr>
            <a:xfrm>
              <a:off x="6141032" y="4091439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1A6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turned rectangle">
              <a:extLst>
                <a:ext uri="{FF2B5EF4-FFF2-40B4-BE49-F238E27FC236}">
                  <a16:creationId xmlns:a16="http://schemas.microsoft.com/office/drawing/2014/main" id="{1988918C-4F46-F393-02F9-FA81E8EBE383}"/>
                </a:ext>
              </a:extLst>
            </p:cNvPr>
            <p:cNvSpPr/>
            <p:nvPr/>
          </p:nvSpPr>
          <p:spPr>
            <a:xfrm rot="2700000">
              <a:off x="6437373" y="4561677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#sl-pollanswer(1)">
              <a:extLst>
                <a:ext uri="{FF2B5EF4-FFF2-40B4-BE49-F238E27FC236}">
                  <a16:creationId xmlns:a16="http://schemas.microsoft.com/office/drawing/2014/main" id="{20D1FA65-F64E-5821-933B-6F4CAF974618}"/>
                </a:ext>
              </a:extLst>
            </p:cNvPr>
            <p:cNvSpPr txBox="1">
              <a:spLocks/>
            </p:cNvSpPr>
            <p:nvPr/>
          </p:nvSpPr>
          <p:spPr>
            <a:xfrm>
              <a:off x="6876305" y="4091439"/>
              <a:ext cx="5113440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dirty="0">
                  <a:solidFill>
                    <a:schemeClr val="bg1"/>
                  </a:solidFill>
                </a:rPr>
                <a:t>يجب أن يتنافس الأصدقاء دائمًا</a:t>
              </a:r>
              <a:endParaRPr kumimoji="0" lang="ar-LB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grpSp>
        <p:nvGrpSpPr>
          <p:cNvPr id="3" name="Red Answer">
            <a:extLst>
              <a:ext uri="{FF2B5EF4-FFF2-40B4-BE49-F238E27FC236}">
                <a16:creationId xmlns:a16="http://schemas.microsoft.com/office/drawing/2014/main" id="{91AAB0C5-A2D6-1CAB-374F-3149D2558C2B}"/>
              </a:ext>
            </a:extLst>
          </p:cNvPr>
          <p:cNvGrpSpPr/>
          <p:nvPr/>
        </p:nvGrpSpPr>
        <p:grpSpPr>
          <a:xfrm>
            <a:off x="25983" y="4091438"/>
            <a:ext cx="6024986" cy="1330232"/>
            <a:chOff x="25983" y="4091438"/>
            <a:chExt cx="6024986" cy="1330232"/>
          </a:xfrm>
        </p:grpSpPr>
        <p:sp>
          <p:nvSpPr>
            <p:cNvPr id="4" name="red box">
              <a:extLst>
                <a:ext uri="{FF2B5EF4-FFF2-40B4-BE49-F238E27FC236}">
                  <a16:creationId xmlns:a16="http://schemas.microsoft.com/office/drawing/2014/main" id="{04475D2B-5418-C90F-CCDF-076674C7B2C0}"/>
                </a:ext>
              </a:extLst>
            </p:cNvPr>
            <p:cNvSpPr/>
            <p:nvPr/>
          </p:nvSpPr>
          <p:spPr>
            <a:xfrm>
              <a:off x="25983" y="4096107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E21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riangle">
              <a:extLst>
                <a:ext uri="{FF2B5EF4-FFF2-40B4-BE49-F238E27FC236}">
                  <a16:creationId xmlns:a16="http://schemas.microsoft.com/office/drawing/2014/main" id="{0B9F459F-07BF-F38D-CC4B-C4C986893ACC}"/>
                </a:ext>
              </a:extLst>
            </p:cNvPr>
            <p:cNvSpPr/>
            <p:nvPr/>
          </p:nvSpPr>
          <p:spPr>
            <a:xfrm>
              <a:off x="309372" y="4529423"/>
              <a:ext cx="437554" cy="50686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#sl-pollanswer(0)">
              <a:extLst>
                <a:ext uri="{FF2B5EF4-FFF2-40B4-BE49-F238E27FC236}">
                  <a16:creationId xmlns:a16="http://schemas.microsoft.com/office/drawing/2014/main" id="{EF583896-8807-E1DF-B0EC-7627EFA001FE}"/>
                </a:ext>
              </a:extLst>
            </p:cNvPr>
            <p:cNvSpPr txBox="1">
              <a:spLocks/>
            </p:cNvSpPr>
            <p:nvPr/>
          </p:nvSpPr>
          <p:spPr>
            <a:xfrm>
              <a:off x="682751" y="4091438"/>
              <a:ext cx="5213980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85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dirty="0">
                  <a:solidFill>
                    <a:schemeClr val="bg1"/>
                  </a:solidFill>
                </a:rPr>
                <a:t>الأصدقاء الجيدون يساعدون بعضهم البعض للوصول إلى يسوع</a:t>
              </a:r>
              <a:endParaRPr kumimoji="0" lang="de-DE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sp>
        <p:nvSpPr>
          <p:cNvPr id="7" name="question container">
            <a:extLst>
              <a:ext uri="{FF2B5EF4-FFF2-40B4-BE49-F238E27FC236}">
                <a16:creationId xmlns:a16="http://schemas.microsoft.com/office/drawing/2014/main" id="{B7AF86CA-AE7F-2943-CCCE-3DDCB6983403}"/>
              </a:ext>
            </a:extLst>
          </p:cNvPr>
          <p:cNvSpPr/>
          <p:nvPr/>
        </p:nvSpPr>
        <p:spPr>
          <a:xfrm>
            <a:off x="0" y="0"/>
            <a:ext cx="12192000" cy="100965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#sl-pollquestion()">
            <a:extLst>
              <a:ext uri="{FF2B5EF4-FFF2-40B4-BE49-F238E27FC236}">
                <a16:creationId xmlns:a16="http://schemas.microsoft.com/office/drawing/2014/main" id="{BE384F2A-4BA9-8E71-3EE4-77DD95B62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84" y="0"/>
            <a:ext cx="12166016" cy="1014319"/>
          </a:xfrm>
        </p:spPr>
        <p:txBody>
          <a:bodyPr>
            <a:normAutofit/>
          </a:bodyPr>
          <a:lstStyle/>
          <a:p>
            <a:pPr algn="ctr"/>
            <a:r>
              <a:rPr lang="ar-SA" sz="4800" b="1" dirty="0">
                <a:solidFill>
                  <a:srgbClr val="000000"/>
                </a:solidFill>
                <a:latin typeface="Andalus" panose="02020603050405020304" pitchFamily="18" charset="-78"/>
                <a:cs typeface="+mn-cs"/>
              </a:rPr>
              <a:t>ما الذي علمتنا إياه قصة الرجل المشلول وأصدقائه؟</a:t>
            </a:r>
            <a:endParaRPr lang="de-DE" sz="4800" b="1" dirty="0">
              <a:latin typeface="Andalus" panose="02020603050405020304" pitchFamily="18" charset="-78"/>
              <a:cs typeface="+mn-cs"/>
            </a:endParaRPr>
          </a:p>
        </p:txBody>
      </p:sp>
      <p:grpSp>
        <p:nvGrpSpPr>
          <p:cNvPr id="17" name="Timer">
            <a:extLst>
              <a:ext uri="{FF2B5EF4-FFF2-40B4-BE49-F238E27FC236}">
                <a16:creationId xmlns:a16="http://schemas.microsoft.com/office/drawing/2014/main" id="{7595B833-6DE4-9A9F-88BC-93D518DA0CAC}"/>
              </a:ext>
            </a:extLst>
          </p:cNvPr>
          <p:cNvGrpSpPr/>
          <p:nvPr/>
        </p:nvGrpSpPr>
        <p:grpSpPr>
          <a:xfrm>
            <a:off x="433042" y="1626570"/>
            <a:ext cx="2435016" cy="1513853"/>
            <a:chOff x="9853919" y="1976970"/>
            <a:chExt cx="1624012" cy="1009650"/>
          </a:xfrm>
        </p:grpSpPr>
        <p:sp>
          <p:nvSpPr>
            <p:cNvPr id="14" name="container-time">
              <a:extLst>
                <a:ext uri="{FF2B5EF4-FFF2-40B4-BE49-F238E27FC236}">
                  <a16:creationId xmlns:a16="http://schemas.microsoft.com/office/drawing/2014/main" id="{AD40B7C2-C6DD-BF59-6F75-9FB9178D1FEF}"/>
                </a:ext>
              </a:extLst>
            </p:cNvPr>
            <p:cNvSpPr/>
            <p:nvPr/>
          </p:nvSpPr>
          <p:spPr>
            <a:xfrm>
              <a:off x="10161100" y="1976970"/>
              <a:ext cx="1009650" cy="1009650"/>
            </a:xfrm>
            <a:prstGeom prst="ellipse">
              <a:avLst/>
            </a:prstGeom>
            <a:solidFill>
              <a:srgbClr val="854C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#sl-countdown()">
              <a:extLst>
                <a:ext uri="{FF2B5EF4-FFF2-40B4-BE49-F238E27FC236}">
                  <a16:creationId xmlns:a16="http://schemas.microsoft.com/office/drawing/2014/main" id="{C2AF316E-D96C-756C-7FC7-A9C8F47F97D0}"/>
                </a:ext>
              </a:extLst>
            </p:cNvPr>
            <p:cNvSpPr txBox="1"/>
            <p:nvPr/>
          </p:nvSpPr>
          <p:spPr>
            <a:xfrm>
              <a:off x="9853919" y="2179353"/>
              <a:ext cx="1624012" cy="6158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sz="5400" b="1" dirty="0">
                  <a:solidFill>
                    <a:prstClr val="black"/>
                  </a:solidFill>
                  <a:latin typeface="Calibri Light" panose="020F0302020204030204" pitchFamily="34" charset="0"/>
                </a:rPr>
                <a:t>١٠</a:t>
              </a:r>
              <a:endParaRPr lang="ar-LB" sz="5400" b="1" dirty="0">
                <a:solidFill>
                  <a:prstClr val="black"/>
                </a:solidFill>
                <a:latin typeface="Calibri Light" panose="020F0302020204030204" pitchFamily="34" charset="0"/>
              </a:endParaRPr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2CD96B3C-50FE-B548-C238-B626D08226EB}"/>
              </a:ext>
            </a:extLst>
          </p:cNvPr>
          <p:cNvSpPr/>
          <p:nvPr/>
        </p:nvSpPr>
        <p:spPr>
          <a:xfrm>
            <a:off x="204796" y="4096106"/>
            <a:ext cx="6050969" cy="1325562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 group of people in robes&#10;&#10;AI-generated content may be incorrect.">
            <a:extLst>
              <a:ext uri="{FF2B5EF4-FFF2-40B4-BE49-F238E27FC236}">
                <a16:creationId xmlns:a16="http://schemas.microsoft.com/office/drawing/2014/main" id="{0EEA4150-1312-89E3-EB2E-D2A314852F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385" y="1009039"/>
            <a:ext cx="4115274" cy="30864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911343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399FBF8-AF80-518B-FE08-9202843D79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logo" descr="Ein Bild, das Objekt, Uhr, Monitor enthält.&#10;&#10;Automatisch generierte Beschreibung">
            <a:extLst>
              <a:ext uri="{FF2B5EF4-FFF2-40B4-BE49-F238E27FC236}">
                <a16:creationId xmlns:a16="http://schemas.microsoft.com/office/drawing/2014/main" id="{AD6A1155-A984-ECE0-36EB-6C93E6CF51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521" y="161614"/>
            <a:ext cx="903237" cy="172750"/>
          </a:xfrm>
          <a:prstGeom prst="rect">
            <a:avLst/>
          </a:prstGeom>
        </p:spPr>
      </p:pic>
      <p:grpSp>
        <p:nvGrpSpPr>
          <p:cNvPr id="13" name="Green Answer">
            <a:extLst>
              <a:ext uri="{FF2B5EF4-FFF2-40B4-BE49-F238E27FC236}">
                <a16:creationId xmlns:a16="http://schemas.microsoft.com/office/drawing/2014/main" id="{133E2E5F-0CF3-28C2-89B7-91B7DAFD3625}"/>
              </a:ext>
            </a:extLst>
          </p:cNvPr>
          <p:cNvGrpSpPr/>
          <p:nvPr/>
        </p:nvGrpSpPr>
        <p:grpSpPr>
          <a:xfrm>
            <a:off x="6141032" y="5500572"/>
            <a:ext cx="6024985" cy="1325564"/>
            <a:chOff x="6141032" y="5500572"/>
            <a:chExt cx="6024985" cy="1325564"/>
          </a:xfrm>
        </p:grpSpPr>
        <p:sp>
          <p:nvSpPr>
            <p:cNvPr id="6" name="green box">
              <a:extLst>
                <a:ext uri="{FF2B5EF4-FFF2-40B4-BE49-F238E27FC236}">
                  <a16:creationId xmlns:a16="http://schemas.microsoft.com/office/drawing/2014/main" id="{1F7367C2-6275-A5DB-EDA5-0EF8B6BD401F}"/>
                </a:ext>
              </a:extLst>
            </p:cNvPr>
            <p:cNvSpPr/>
            <p:nvPr/>
          </p:nvSpPr>
          <p:spPr>
            <a:xfrm>
              <a:off x="6141032" y="5500572"/>
              <a:ext cx="6024985" cy="1325563"/>
            </a:xfrm>
            <a:prstGeom prst="roundRect">
              <a:avLst>
                <a:gd name="adj" fmla="val 0"/>
              </a:avLst>
            </a:prstGeom>
            <a:solidFill>
              <a:srgbClr val="288F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">
              <a:extLst>
                <a:ext uri="{FF2B5EF4-FFF2-40B4-BE49-F238E27FC236}">
                  <a16:creationId xmlns:a16="http://schemas.microsoft.com/office/drawing/2014/main" id="{587B724E-77BC-1DC2-AE11-C17225FBE69A}"/>
                </a:ext>
              </a:extLst>
            </p:cNvPr>
            <p:cNvSpPr/>
            <p:nvPr/>
          </p:nvSpPr>
          <p:spPr>
            <a:xfrm>
              <a:off x="6431381" y="5940676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#sl-pollanswer(3)">
              <a:extLst>
                <a:ext uri="{FF2B5EF4-FFF2-40B4-BE49-F238E27FC236}">
                  <a16:creationId xmlns:a16="http://schemas.microsoft.com/office/drawing/2014/main" id="{68E7CE8F-3318-F798-AF33-64083274CA11}"/>
                </a:ext>
              </a:extLst>
            </p:cNvPr>
            <p:cNvSpPr txBox="1">
              <a:spLocks/>
            </p:cNvSpPr>
            <p:nvPr/>
          </p:nvSpPr>
          <p:spPr>
            <a:xfrm>
              <a:off x="6898339" y="5532438"/>
              <a:ext cx="5113439" cy="129369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dirty="0">
                  <a:solidFill>
                    <a:schemeClr val="bg1"/>
                  </a:solidFill>
                </a:rPr>
                <a:t>التستوستيرون</a:t>
              </a:r>
              <a:endPara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grpSp>
        <p:nvGrpSpPr>
          <p:cNvPr id="9" name="Yellow Answer">
            <a:extLst>
              <a:ext uri="{FF2B5EF4-FFF2-40B4-BE49-F238E27FC236}">
                <a16:creationId xmlns:a16="http://schemas.microsoft.com/office/drawing/2014/main" id="{B5BA9C7D-4670-8C4D-08DD-944D5ECD7D4A}"/>
              </a:ext>
            </a:extLst>
          </p:cNvPr>
          <p:cNvGrpSpPr/>
          <p:nvPr/>
        </p:nvGrpSpPr>
        <p:grpSpPr>
          <a:xfrm>
            <a:off x="25983" y="5500573"/>
            <a:ext cx="6024986" cy="1325563"/>
            <a:chOff x="25983" y="5500573"/>
            <a:chExt cx="6024986" cy="1325563"/>
          </a:xfrm>
        </p:grpSpPr>
        <p:sp>
          <p:nvSpPr>
            <p:cNvPr id="8" name="yellow box">
              <a:extLst>
                <a:ext uri="{FF2B5EF4-FFF2-40B4-BE49-F238E27FC236}">
                  <a16:creationId xmlns:a16="http://schemas.microsoft.com/office/drawing/2014/main" id="{065CCAF8-8C7F-43C0-5BB8-8705285117F7}"/>
                </a:ext>
              </a:extLst>
            </p:cNvPr>
            <p:cNvSpPr/>
            <p:nvPr/>
          </p:nvSpPr>
          <p:spPr>
            <a:xfrm>
              <a:off x="25983" y="5500573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D89E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circle">
              <a:extLst>
                <a:ext uri="{FF2B5EF4-FFF2-40B4-BE49-F238E27FC236}">
                  <a16:creationId xmlns:a16="http://schemas.microsoft.com/office/drawing/2014/main" id="{1EBB9923-0BD0-20B7-B40C-CB7303C4CBE7}"/>
                </a:ext>
              </a:extLst>
            </p:cNvPr>
            <p:cNvSpPr/>
            <p:nvPr/>
          </p:nvSpPr>
          <p:spPr>
            <a:xfrm>
              <a:off x="287080" y="5920615"/>
              <a:ext cx="482138" cy="4821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#sl-pollanswer(2)">
              <a:extLst>
                <a:ext uri="{FF2B5EF4-FFF2-40B4-BE49-F238E27FC236}">
                  <a16:creationId xmlns:a16="http://schemas.microsoft.com/office/drawing/2014/main" id="{9617923C-77B2-AC47-BCB4-A5D68516558F}"/>
                </a:ext>
              </a:extLst>
            </p:cNvPr>
            <p:cNvSpPr txBox="1">
              <a:spLocks/>
            </p:cNvSpPr>
            <p:nvPr/>
          </p:nvSpPr>
          <p:spPr>
            <a:xfrm>
              <a:off x="738094" y="5532438"/>
              <a:ext cx="5191687" cy="129369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dirty="0">
                  <a:solidFill>
                    <a:schemeClr val="bg1"/>
                  </a:solidFill>
                </a:rPr>
                <a:t>الأنسولين</a:t>
              </a:r>
              <a:endPara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grpSp>
        <p:nvGrpSpPr>
          <p:cNvPr id="5" name="Blue Answer">
            <a:extLst>
              <a:ext uri="{FF2B5EF4-FFF2-40B4-BE49-F238E27FC236}">
                <a16:creationId xmlns:a16="http://schemas.microsoft.com/office/drawing/2014/main" id="{5B20E2E1-DA30-3E16-B85E-E2D7A2F93C32}"/>
              </a:ext>
            </a:extLst>
          </p:cNvPr>
          <p:cNvGrpSpPr/>
          <p:nvPr/>
        </p:nvGrpSpPr>
        <p:grpSpPr>
          <a:xfrm>
            <a:off x="6141032" y="4091439"/>
            <a:ext cx="6024986" cy="1325563"/>
            <a:chOff x="6141032" y="4091439"/>
            <a:chExt cx="6024986" cy="1325563"/>
          </a:xfrm>
        </p:grpSpPr>
        <p:sp>
          <p:nvSpPr>
            <p:cNvPr id="10" name="blue box">
              <a:extLst>
                <a:ext uri="{FF2B5EF4-FFF2-40B4-BE49-F238E27FC236}">
                  <a16:creationId xmlns:a16="http://schemas.microsoft.com/office/drawing/2014/main" id="{C4D0D28D-C8A0-6AF2-A24E-28651708D120}"/>
                </a:ext>
              </a:extLst>
            </p:cNvPr>
            <p:cNvSpPr/>
            <p:nvPr/>
          </p:nvSpPr>
          <p:spPr>
            <a:xfrm>
              <a:off x="6141032" y="4091439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1A6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turned rectangle">
              <a:extLst>
                <a:ext uri="{FF2B5EF4-FFF2-40B4-BE49-F238E27FC236}">
                  <a16:creationId xmlns:a16="http://schemas.microsoft.com/office/drawing/2014/main" id="{251178C4-6062-0E78-7F1C-2125081812B0}"/>
                </a:ext>
              </a:extLst>
            </p:cNvPr>
            <p:cNvSpPr/>
            <p:nvPr/>
          </p:nvSpPr>
          <p:spPr>
            <a:xfrm rot="2700000">
              <a:off x="6437373" y="4561677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#sl-pollanswer(1)">
              <a:extLst>
                <a:ext uri="{FF2B5EF4-FFF2-40B4-BE49-F238E27FC236}">
                  <a16:creationId xmlns:a16="http://schemas.microsoft.com/office/drawing/2014/main" id="{08C7EE93-2136-3F2E-C044-88D44B3C9474}"/>
                </a:ext>
              </a:extLst>
            </p:cNvPr>
            <p:cNvSpPr txBox="1">
              <a:spLocks/>
            </p:cNvSpPr>
            <p:nvPr/>
          </p:nvSpPr>
          <p:spPr>
            <a:xfrm>
              <a:off x="6876305" y="4091439"/>
              <a:ext cx="5113440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dirty="0">
                  <a:solidFill>
                    <a:schemeClr val="bg1"/>
                  </a:solidFill>
                </a:rPr>
                <a:t>الإستروجين</a:t>
              </a:r>
              <a:endParaRPr kumimoji="0" lang="ar-LB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grpSp>
        <p:nvGrpSpPr>
          <p:cNvPr id="3" name="Red Answer">
            <a:extLst>
              <a:ext uri="{FF2B5EF4-FFF2-40B4-BE49-F238E27FC236}">
                <a16:creationId xmlns:a16="http://schemas.microsoft.com/office/drawing/2014/main" id="{9CD5FEFE-C65F-16DA-54E6-D4D475B6336D}"/>
              </a:ext>
            </a:extLst>
          </p:cNvPr>
          <p:cNvGrpSpPr/>
          <p:nvPr/>
        </p:nvGrpSpPr>
        <p:grpSpPr>
          <a:xfrm>
            <a:off x="25983" y="4091438"/>
            <a:ext cx="6024986" cy="1330232"/>
            <a:chOff x="25983" y="4091438"/>
            <a:chExt cx="6024986" cy="1330232"/>
          </a:xfrm>
        </p:grpSpPr>
        <p:sp>
          <p:nvSpPr>
            <p:cNvPr id="4" name="red box">
              <a:extLst>
                <a:ext uri="{FF2B5EF4-FFF2-40B4-BE49-F238E27FC236}">
                  <a16:creationId xmlns:a16="http://schemas.microsoft.com/office/drawing/2014/main" id="{D31E5373-2D0D-AE73-29A9-789BE36F2B86}"/>
                </a:ext>
              </a:extLst>
            </p:cNvPr>
            <p:cNvSpPr/>
            <p:nvPr/>
          </p:nvSpPr>
          <p:spPr>
            <a:xfrm>
              <a:off x="25983" y="4096107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E21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riangle">
              <a:extLst>
                <a:ext uri="{FF2B5EF4-FFF2-40B4-BE49-F238E27FC236}">
                  <a16:creationId xmlns:a16="http://schemas.microsoft.com/office/drawing/2014/main" id="{6E2C2AD9-CEA7-DCDB-2819-A75E82B2F33D}"/>
                </a:ext>
              </a:extLst>
            </p:cNvPr>
            <p:cNvSpPr/>
            <p:nvPr/>
          </p:nvSpPr>
          <p:spPr>
            <a:xfrm>
              <a:off x="309372" y="4529423"/>
              <a:ext cx="437554" cy="50686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#sl-pollanswer(0)">
              <a:extLst>
                <a:ext uri="{FF2B5EF4-FFF2-40B4-BE49-F238E27FC236}">
                  <a16:creationId xmlns:a16="http://schemas.microsoft.com/office/drawing/2014/main" id="{E49B8E13-C397-BEFD-87CA-B995E8683DC2}"/>
                </a:ext>
              </a:extLst>
            </p:cNvPr>
            <p:cNvSpPr txBox="1">
              <a:spLocks/>
            </p:cNvSpPr>
            <p:nvPr/>
          </p:nvSpPr>
          <p:spPr>
            <a:xfrm>
              <a:off x="682751" y="4091438"/>
              <a:ext cx="5213980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dirty="0">
                  <a:solidFill>
                    <a:schemeClr val="bg1"/>
                  </a:solidFill>
                </a:rPr>
                <a:t>البروجسترون</a:t>
              </a:r>
              <a:endParaRPr kumimoji="0" lang="de-DE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sp>
        <p:nvSpPr>
          <p:cNvPr id="7" name="question container">
            <a:extLst>
              <a:ext uri="{FF2B5EF4-FFF2-40B4-BE49-F238E27FC236}">
                <a16:creationId xmlns:a16="http://schemas.microsoft.com/office/drawing/2014/main" id="{7DF87345-94F8-3306-71B2-0DB91695AC88}"/>
              </a:ext>
            </a:extLst>
          </p:cNvPr>
          <p:cNvSpPr/>
          <p:nvPr/>
        </p:nvSpPr>
        <p:spPr>
          <a:xfrm>
            <a:off x="0" y="0"/>
            <a:ext cx="12192000" cy="100965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#sl-pollquestion()">
            <a:extLst>
              <a:ext uri="{FF2B5EF4-FFF2-40B4-BE49-F238E27FC236}">
                <a16:creationId xmlns:a16="http://schemas.microsoft.com/office/drawing/2014/main" id="{E7D13A6F-E42A-50A8-2D85-8680F9635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84" y="0"/>
            <a:ext cx="12166016" cy="1014319"/>
          </a:xfrm>
        </p:spPr>
        <p:txBody>
          <a:bodyPr>
            <a:noAutofit/>
          </a:bodyPr>
          <a:lstStyle/>
          <a:p>
            <a:pPr algn="ctr"/>
            <a:r>
              <a:rPr lang="ar-SA" sz="4000" b="1" dirty="0">
                <a:solidFill>
                  <a:srgbClr val="000000"/>
                </a:solidFill>
                <a:latin typeface="Andalus" panose="02020603050405020304" pitchFamily="18" charset="-78"/>
                <a:cs typeface="+mn-cs"/>
              </a:rPr>
              <a:t>أي هرمون مسؤول عن التغيرات التي تحدث عند الأولاد خلال سن البلوغ؟</a:t>
            </a:r>
            <a:endParaRPr lang="de-DE" sz="4000" b="1" dirty="0">
              <a:latin typeface="Andalus" panose="02020603050405020304" pitchFamily="18" charset="-78"/>
              <a:cs typeface="+mn-cs"/>
            </a:endParaRPr>
          </a:p>
        </p:txBody>
      </p:sp>
      <p:grpSp>
        <p:nvGrpSpPr>
          <p:cNvPr id="17" name="Timer">
            <a:extLst>
              <a:ext uri="{FF2B5EF4-FFF2-40B4-BE49-F238E27FC236}">
                <a16:creationId xmlns:a16="http://schemas.microsoft.com/office/drawing/2014/main" id="{F0B6BAA5-C118-6739-00CA-00A21D687253}"/>
              </a:ext>
            </a:extLst>
          </p:cNvPr>
          <p:cNvGrpSpPr/>
          <p:nvPr/>
        </p:nvGrpSpPr>
        <p:grpSpPr>
          <a:xfrm>
            <a:off x="433042" y="1626570"/>
            <a:ext cx="2435016" cy="1513853"/>
            <a:chOff x="9853919" y="1976970"/>
            <a:chExt cx="1624012" cy="1009650"/>
          </a:xfrm>
        </p:grpSpPr>
        <p:sp>
          <p:nvSpPr>
            <p:cNvPr id="14" name="container-time">
              <a:extLst>
                <a:ext uri="{FF2B5EF4-FFF2-40B4-BE49-F238E27FC236}">
                  <a16:creationId xmlns:a16="http://schemas.microsoft.com/office/drawing/2014/main" id="{4683C9B5-4C68-0655-13A3-79EB23DD47BF}"/>
                </a:ext>
              </a:extLst>
            </p:cNvPr>
            <p:cNvSpPr/>
            <p:nvPr/>
          </p:nvSpPr>
          <p:spPr>
            <a:xfrm>
              <a:off x="10161100" y="1976970"/>
              <a:ext cx="1009650" cy="1009650"/>
            </a:xfrm>
            <a:prstGeom prst="ellipse">
              <a:avLst/>
            </a:prstGeom>
            <a:solidFill>
              <a:srgbClr val="854C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#sl-countdown()">
              <a:extLst>
                <a:ext uri="{FF2B5EF4-FFF2-40B4-BE49-F238E27FC236}">
                  <a16:creationId xmlns:a16="http://schemas.microsoft.com/office/drawing/2014/main" id="{0CE4F4B4-9D01-E5F9-8107-4803BC96935E}"/>
                </a:ext>
              </a:extLst>
            </p:cNvPr>
            <p:cNvSpPr txBox="1"/>
            <p:nvPr/>
          </p:nvSpPr>
          <p:spPr>
            <a:xfrm>
              <a:off x="9853919" y="2179353"/>
              <a:ext cx="1624012" cy="6158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sz="5400" b="1" dirty="0">
                  <a:solidFill>
                    <a:prstClr val="black"/>
                  </a:solidFill>
                  <a:latin typeface="Calibri Light" panose="020F0302020204030204" pitchFamily="34" charset="0"/>
                </a:rPr>
                <a:t>١١</a:t>
              </a:r>
              <a:endParaRPr lang="ar-LB" sz="5400" b="1" dirty="0">
                <a:solidFill>
                  <a:prstClr val="black"/>
                </a:solidFill>
                <a:latin typeface="Calibri Light" panose="020F0302020204030204" pitchFamily="34" charset="0"/>
              </a:endParaRPr>
            </a:p>
          </p:txBody>
        </p:sp>
      </p:grpSp>
      <p:pic>
        <p:nvPicPr>
          <p:cNvPr id="25" name="Picture 24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B75BC348-32B9-3928-EFAF-D84F01186C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032" y="1181832"/>
            <a:ext cx="4201935" cy="27802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33153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4FCDCC-7603-3F42-8C64-5975FAC93E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logo" descr="Ein Bild, das Objekt, Uhr, Monitor enthält.&#10;&#10;Automatisch generierte Beschreibung">
            <a:extLst>
              <a:ext uri="{FF2B5EF4-FFF2-40B4-BE49-F238E27FC236}">
                <a16:creationId xmlns:a16="http://schemas.microsoft.com/office/drawing/2014/main" id="{362E21BC-DEB7-8DEB-6AA3-04D49D7E93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521" y="161614"/>
            <a:ext cx="903237" cy="172750"/>
          </a:xfrm>
          <a:prstGeom prst="rect">
            <a:avLst/>
          </a:prstGeom>
        </p:spPr>
      </p:pic>
      <p:grpSp>
        <p:nvGrpSpPr>
          <p:cNvPr id="13" name="Green Answer">
            <a:extLst>
              <a:ext uri="{FF2B5EF4-FFF2-40B4-BE49-F238E27FC236}">
                <a16:creationId xmlns:a16="http://schemas.microsoft.com/office/drawing/2014/main" id="{830CAEE5-1146-8804-F638-22F1D8A1BF9B}"/>
              </a:ext>
            </a:extLst>
          </p:cNvPr>
          <p:cNvGrpSpPr/>
          <p:nvPr/>
        </p:nvGrpSpPr>
        <p:grpSpPr>
          <a:xfrm>
            <a:off x="6141032" y="5500572"/>
            <a:ext cx="6024985" cy="1325564"/>
            <a:chOff x="6141032" y="5500572"/>
            <a:chExt cx="6024985" cy="1325564"/>
          </a:xfrm>
        </p:grpSpPr>
        <p:sp>
          <p:nvSpPr>
            <p:cNvPr id="6" name="green box">
              <a:extLst>
                <a:ext uri="{FF2B5EF4-FFF2-40B4-BE49-F238E27FC236}">
                  <a16:creationId xmlns:a16="http://schemas.microsoft.com/office/drawing/2014/main" id="{F22FAC73-381D-9F58-AF3E-F079C45DCE39}"/>
                </a:ext>
              </a:extLst>
            </p:cNvPr>
            <p:cNvSpPr/>
            <p:nvPr/>
          </p:nvSpPr>
          <p:spPr>
            <a:xfrm>
              <a:off x="6141032" y="5500572"/>
              <a:ext cx="6024985" cy="1325563"/>
            </a:xfrm>
            <a:prstGeom prst="roundRect">
              <a:avLst>
                <a:gd name="adj" fmla="val 0"/>
              </a:avLst>
            </a:prstGeom>
            <a:solidFill>
              <a:srgbClr val="288F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">
              <a:extLst>
                <a:ext uri="{FF2B5EF4-FFF2-40B4-BE49-F238E27FC236}">
                  <a16:creationId xmlns:a16="http://schemas.microsoft.com/office/drawing/2014/main" id="{17003D25-83D2-3FAD-546A-9605E157FD5B}"/>
                </a:ext>
              </a:extLst>
            </p:cNvPr>
            <p:cNvSpPr/>
            <p:nvPr/>
          </p:nvSpPr>
          <p:spPr>
            <a:xfrm>
              <a:off x="6431381" y="5940676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#sl-pollanswer(3)">
              <a:extLst>
                <a:ext uri="{FF2B5EF4-FFF2-40B4-BE49-F238E27FC236}">
                  <a16:creationId xmlns:a16="http://schemas.microsoft.com/office/drawing/2014/main" id="{186C4064-0614-B0FE-8D95-37811E473882}"/>
                </a:ext>
              </a:extLst>
            </p:cNvPr>
            <p:cNvSpPr txBox="1">
              <a:spLocks/>
            </p:cNvSpPr>
            <p:nvPr/>
          </p:nvSpPr>
          <p:spPr>
            <a:xfrm>
              <a:off x="6898339" y="5532438"/>
              <a:ext cx="5113439" cy="129369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dirty="0">
                  <a:solidFill>
                    <a:schemeClr val="bg1"/>
                  </a:solidFill>
                </a:rPr>
                <a:t>التستوستيرون</a:t>
              </a:r>
              <a:endPara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grpSp>
        <p:nvGrpSpPr>
          <p:cNvPr id="9" name="Yellow Answer">
            <a:extLst>
              <a:ext uri="{FF2B5EF4-FFF2-40B4-BE49-F238E27FC236}">
                <a16:creationId xmlns:a16="http://schemas.microsoft.com/office/drawing/2014/main" id="{5E55B367-C360-CD2E-437B-373D56B53F66}"/>
              </a:ext>
            </a:extLst>
          </p:cNvPr>
          <p:cNvGrpSpPr/>
          <p:nvPr/>
        </p:nvGrpSpPr>
        <p:grpSpPr>
          <a:xfrm>
            <a:off x="25983" y="5500573"/>
            <a:ext cx="6024986" cy="1325563"/>
            <a:chOff x="25983" y="5500573"/>
            <a:chExt cx="6024986" cy="1325563"/>
          </a:xfrm>
        </p:grpSpPr>
        <p:sp>
          <p:nvSpPr>
            <p:cNvPr id="8" name="yellow box">
              <a:extLst>
                <a:ext uri="{FF2B5EF4-FFF2-40B4-BE49-F238E27FC236}">
                  <a16:creationId xmlns:a16="http://schemas.microsoft.com/office/drawing/2014/main" id="{9F357CE9-7592-C897-202F-CC006D3D4FBC}"/>
                </a:ext>
              </a:extLst>
            </p:cNvPr>
            <p:cNvSpPr/>
            <p:nvPr/>
          </p:nvSpPr>
          <p:spPr>
            <a:xfrm>
              <a:off x="25983" y="5500573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D89E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circle">
              <a:extLst>
                <a:ext uri="{FF2B5EF4-FFF2-40B4-BE49-F238E27FC236}">
                  <a16:creationId xmlns:a16="http://schemas.microsoft.com/office/drawing/2014/main" id="{28F52898-19D6-8A05-19D7-7A2407DE1876}"/>
                </a:ext>
              </a:extLst>
            </p:cNvPr>
            <p:cNvSpPr/>
            <p:nvPr/>
          </p:nvSpPr>
          <p:spPr>
            <a:xfrm>
              <a:off x="287080" y="5920615"/>
              <a:ext cx="482138" cy="4821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#sl-pollanswer(2)">
              <a:extLst>
                <a:ext uri="{FF2B5EF4-FFF2-40B4-BE49-F238E27FC236}">
                  <a16:creationId xmlns:a16="http://schemas.microsoft.com/office/drawing/2014/main" id="{C499A584-340F-31F8-375C-94248AE18B43}"/>
                </a:ext>
              </a:extLst>
            </p:cNvPr>
            <p:cNvSpPr txBox="1">
              <a:spLocks/>
            </p:cNvSpPr>
            <p:nvPr/>
          </p:nvSpPr>
          <p:spPr>
            <a:xfrm>
              <a:off x="738094" y="5532438"/>
              <a:ext cx="5191687" cy="129369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dirty="0">
                  <a:solidFill>
                    <a:schemeClr val="bg1"/>
                  </a:solidFill>
                </a:rPr>
                <a:t>الأنسولين</a:t>
              </a:r>
              <a:endPara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grpSp>
        <p:nvGrpSpPr>
          <p:cNvPr id="5" name="Blue Answer">
            <a:extLst>
              <a:ext uri="{FF2B5EF4-FFF2-40B4-BE49-F238E27FC236}">
                <a16:creationId xmlns:a16="http://schemas.microsoft.com/office/drawing/2014/main" id="{B6B7D3CA-0E80-E06D-038A-8F60BDE345CA}"/>
              </a:ext>
            </a:extLst>
          </p:cNvPr>
          <p:cNvGrpSpPr/>
          <p:nvPr/>
        </p:nvGrpSpPr>
        <p:grpSpPr>
          <a:xfrm>
            <a:off x="6141032" y="4091439"/>
            <a:ext cx="6024986" cy="1325563"/>
            <a:chOff x="6141032" y="4091439"/>
            <a:chExt cx="6024986" cy="1325563"/>
          </a:xfrm>
        </p:grpSpPr>
        <p:sp>
          <p:nvSpPr>
            <p:cNvPr id="10" name="blue box">
              <a:extLst>
                <a:ext uri="{FF2B5EF4-FFF2-40B4-BE49-F238E27FC236}">
                  <a16:creationId xmlns:a16="http://schemas.microsoft.com/office/drawing/2014/main" id="{29993689-FE5A-C358-01C0-AF88518A5667}"/>
                </a:ext>
              </a:extLst>
            </p:cNvPr>
            <p:cNvSpPr/>
            <p:nvPr/>
          </p:nvSpPr>
          <p:spPr>
            <a:xfrm>
              <a:off x="6141032" y="4091439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1A6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turned rectangle">
              <a:extLst>
                <a:ext uri="{FF2B5EF4-FFF2-40B4-BE49-F238E27FC236}">
                  <a16:creationId xmlns:a16="http://schemas.microsoft.com/office/drawing/2014/main" id="{264F766C-4286-0AEB-C362-1B41C11A249B}"/>
                </a:ext>
              </a:extLst>
            </p:cNvPr>
            <p:cNvSpPr/>
            <p:nvPr/>
          </p:nvSpPr>
          <p:spPr>
            <a:xfrm rot="2700000">
              <a:off x="6437373" y="4561677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#sl-pollanswer(1)">
              <a:extLst>
                <a:ext uri="{FF2B5EF4-FFF2-40B4-BE49-F238E27FC236}">
                  <a16:creationId xmlns:a16="http://schemas.microsoft.com/office/drawing/2014/main" id="{4966D03B-15D8-7CB5-AC34-1867999B5EE8}"/>
                </a:ext>
              </a:extLst>
            </p:cNvPr>
            <p:cNvSpPr txBox="1">
              <a:spLocks/>
            </p:cNvSpPr>
            <p:nvPr/>
          </p:nvSpPr>
          <p:spPr>
            <a:xfrm>
              <a:off x="6876305" y="4091439"/>
              <a:ext cx="5113440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dirty="0">
                  <a:solidFill>
                    <a:schemeClr val="bg1"/>
                  </a:solidFill>
                </a:rPr>
                <a:t>الإستروجين</a:t>
              </a:r>
              <a:endParaRPr kumimoji="0" lang="ar-LB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grpSp>
        <p:nvGrpSpPr>
          <p:cNvPr id="3" name="Red Answer">
            <a:extLst>
              <a:ext uri="{FF2B5EF4-FFF2-40B4-BE49-F238E27FC236}">
                <a16:creationId xmlns:a16="http://schemas.microsoft.com/office/drawing/2014/main" id="{312468EC-32DA-3D8B-67DA-CE875AA75441}"/>
              </a:ext>
            </a:extLst>
          </p:cNvPr>
          <p:cNvGrpSpPr/>
          <p:nvPr/>
        </p:nvGrpSpPr>
        <p:grpSpPr>
          <a:xfrm>
            <a:off x="25983" y="4091438"/>
            <a:ext cx="6024986" cy="1330232"/>
            <a:chOff x="25983" y="4091438"/>
            <a:chExt cx="6024986" cy="1330232"/>
          </a:xfrm>
        </p:grpSpPr>
        <p:sp>
          <p:nvSpPr>
            <p:cNvPr id="4" name="red box">
              <a:extLst>
                <a:ext uri="{FF2B5EF4-FFF2-40B4-BE49-F238E27FC236}">
                  <a16:creationId xmlns:a16="http://schemas.microsoft.com/office/drawing/2014/main" id="{AB13E720-2A38-BBA5-B000-66C029E905E2}"/>
                </a:ext>
              </a:extLst>
            </p:cNvPr>
            <p:cNvSpPr/>
            <p:nvPr/>
          </p:nvSpPr>
          <p:spPr>
            <a:xfrm>
              <a:off x="25983" y="4096107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E21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riangle">
              <a:extLst>
                <a:ext uri="{FF2B5EF4-FFF2-40B4-BE49-F238E27FC236}">
                  <a16:creationId xmlns:a16="http://schemas.microsoft.com/office/drawing/2014/main" id="{B635E66C-C533-503E-A56A-68A5EE98FF2B}"/>
                </a:ext>
              </a:extLst>
            </p:cNvPr>
            <p:cNvSpPr/>
            <p:nvPr/>
          </p:nvSpPr>
          <p:spPr>
            <a:xfrm>
              <a:off x="309372" y="4529423"/>
              <a:ext cx="437554" cy="50686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#sl-pollanswer(0)">
              <a:extLst>
                <a:ext uri="{FF2B5EF4-FFF2-40B4-BE49-F238E27FC236}">
                  <a16:creationId xmlns:a16="http://schemas.microsoft.com/office/drawing/2014/main" id="{40B476EC-5183-8562-4699-BE1ADAFFAEEC}"/>
                </a:ext>
              </a:extLst>
            </p:cNvPr>
            <p:cNvSpPr txBox="1">
              <a:spLocks/>
            </p:cNvSpPr>
            <p:nvPr/>
          </p:nvSpPr>
          <p:spPr>
            <a:xfrm>
              <a:off x="682751" y="4091438"/>
              <a:ext cx="5213980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dirty="0">
                  <a:solidFill>
                    <a:schemeClr val="bg1"/>
                  </a:solidFill>
                </a:rPr>
                <a:t>البروجسترون</a:t>
              </a:r>
              <a:endParaRPr kumimoji="0" lang="de-DE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sp>
        <p:nvSpPr>
          <p:cNvPr id="7" name="question container">
            <a:extLst>
              <a:ext uri="{FF2B5EF4-FFF2-40B4-BE49-F238E27FC236}">
                <a16:creationId xmlns:a16="http://schemas.microsoft.com/office/drawing/2014/main" id="{ECD5EDE5-EDD5-68FA-45A9-FD69006D6173}"/>
              </a:ext>
            </a:extLst>
          </p:cNvPr>
          <p:cNvSpPr/>
          <p:nvPr/>
        </p:nvSpPr>
        <p:spPr>
          <a:xfrm>
            <a:off x="0" y="0"/>
            <a:ext cx="12192000" cy="100965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#sl-pollquestion()">
            <a:extLst>
              <a:ext uri="{FF2B5EF4-FFF2-40B4-BE49-F238E27FC236}">
                <a16:creationId xmlns:a16="http://schemas.microsoft.com/office/drawing/2014/main" id="{2484C2E5-EB84-4A74-01ED-9F342F9EF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84" y="0"/>
            <a:ext cx="12166016" cy="1014319"/>
          </a:xfrm>
        </p:spPr>
        <p:txBody>
          <a:bodyPr>
            <a:noAutofit/>
          </a:bodyPr>
          <a:lstStyle/>
          <a:p>
            <a:pPr algn="ctr"/>
            <a:r>
              <a:rPr lang="ar-SA" sz="4000" b="1" dirty="0">
                <a:solidFill>
                  <a:srgbClr val="000000"/>
                </a:solidFill>
                <a:latin typeface="Andalus" panose="02020603050405020304" pitchFamily="18" charset="-78"/>
                <a:cs typeface="+mn-cs"/>
              </a:rPr>
              <a:t>أي هرمون مسؤول عن التغيرات التي تحدث عند الأولاد خلال سن البلوغ؟</a:t>
            </a:r>
            <a:endParaRPr lang="de-DE" sz="4000" b="1" dirty="0">
              <a:latin typeface="Andalus" panose="02020603050405020304" pitchFamily="18" charset="-78"/>
              <a:cs typeface="+mn-cs"/>
            </a:endParaRPr>
          </a:p>
        </p:txBody>
      </p:sp>
      <p:grpSp>
        <p:nvGrpSpPr>
          <p:cNvPr id="17" name="Timer">
            <a:extLst>
              <a:ext uri="{FF2B5EF4-FFF2-40B4-BE49-F238E27FC236}">
                <a16:creationId xmlns:a16="http://schemas.microsoft.com/office/drawing/2014/main" id="{4BDD2A4C-43F5-7174-71B5-A53F8B2F39B2}"/>
              </a:ext>
            </a:extLst>
          </p:cNvPr>
          <p:cNvGrpSpPr/>
          <p:nvPr/>
        </p:nvGrpSpPr>
        <p:grpSpPr>
          <a:xfrm>
            <a:off x="433042" y="1626570"/>
            <a:ext cx="2435016" cy="1513853"/>
            <a:chOff x="9853919" y="1976970"/>
            <a:chExt cx="1624012" cy="1009650"/>
          </a:xfrm>
        </p:grpSpPr>
        <p:sp>
          <p:nvSpPr>
            <p:cNvPr id="14" name="container-time">
              <a:extLst>
                <a:ext uri="{FF2B5EF4-FFF2-40B4-BE49-F238E27FC236}">
                  <a16:creationId xmlns:a16="http://schemas.microsoft.com/office/drawing/2014/main" id="{C9DC3FC1-DA0C-927D-BC39-C707CD067F70}"/>
                </a:ext>
              </a:extLst>
            </p:cNvPr>
            <p:cNvSpPr/>
            <p:nvPr/>
          </p:nvSpPr>
          <p:spPr>
            <a:xfrm>
              <a:off x="10161100" y="1976970"/>
              <a:ext cx="1009650" cy="1009650"/>
            </a:xfrm>
            <a:prstGeom prst="ellipse">
              <a:avLst/>
            </a:prstGeom>
            <a:solidFill>
              <a:srgbClr val="854C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#sl-countdown()">
              <a:extLst>
                <a:ext uri="{FF2B5EF4-FFF2-40B4-BE49-F238E27FC236}">
                  <a16:creationId xmlns:a16="http://schemas.microsoft.com/office/drawing/2014/main" id="{C72B3FCF-58C3-E18B-558C-E0B9AA968809}"/>
                </a:ext>
              </a:extLst>
            </p:cNvPr>
            <p:cNvSpPr txBox="1"/>
            <p:nvPr/>
          </p:nvSpPr>
          <p:spPr>
            <a:xfrm>
              <a:off x="9853919" y="2179353"/>
              <a:ext cx="1624012" cy="6158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sz="5400" b="1" dirty="0">
                  <a:solidFill>
                    <a:prstClr val="black"/>
                  </a:solidFill>
                  <a:latin typeface="Calibri Light" panose="020F0302020204030204" pitchFamily="34" charset="0"/>
                </a:rPr>
                <a:t>١١</a:t>
              </a:r>
              <a:endParaRPr lang="ar-LB" sz="5400" b="1" dirty="0">
                <a:solidFill>
                  <a:prstClr val="black"/>
                </a:solidFill>
                <a:latin typeface="Calibri Light" panose="020F0302020204030204" pitchFamily="34" charset="0"/>
              </a:endParaRPr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06CC59FD-7D11-8F92-128C-31AD33BF74C3}"/>
              </a:ext>
            </a:extLst>
          </p:cNvPr>
          <p:cNvSpPr/>
          <p:nvPr/>
        </p:nvSpPr>
        <p:spPr>
          <a:xfrm>
            <a:off x="6148917" y="5473931"/>
            <a:ext cx="6050969" cy="1325562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1F09E2C2-7C98-22E7-8328-5F046C88AB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032" y="1181832"/>
            <a:ext cx="4201935" cy="27802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141977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091951-CB2A-F4C2-BF94-BF842C50C9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logo" descr="Ein Bild, das Objekt, Uhr, Monitor enthält.&#10;&#10;Automatisch generierte Beschreibung">
            <a:extLst>
              <a:ext uri="{FF2B5EF4-FFF2-40B4-BE49-F238E27FC236}">
                <a16:creationId xmlns:a16="http://schemas.microsoft.com/office/drawing/2014/main" id="{E5CC0999-B9B4-B368-CC73-66C85CAEC5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521" y="161614"/>
            <a:ext cx="903237" cy="172750"/>
          </a:xfrm>
          <a:prstGeom prst="rect">
            <a:avLst/>
          </a:prstGeom>
        </p:spPr>
      </p:pic>
      <p:grpSp>
        <p:nvGrpSpPr>
          <p:cNvPr id="13" name="Green Answer">
            <a:extLst>
              <a:ext uri="{FF2B5EF4-FFF2-40B4-BE49-F238E27FC236}">
                <a16:creationId xmlns:a16="http://schemas.microsoft.com/office/drawing/2014/main" id="{287865CC-4CBC-B401-C2C5-0E7D54BBB103}"/>
              </a:ext>
            </a:extLst>
          </p:cNvPr>
          <p:cNvGrpSpPr/>
          <p:nvPr/>
        </p:nvGrpSpPr>
        <p:grpSpPr>
          <a:xfrm>
            <a:off x="6141032" y="5500572"/>
            <a:ext cx="6024985" cy="1325564"/>
            <a:chOff x="6141032" y="5500572"/>
            <a:chExt cx="6024985" cy="1325564"/>
          </a:xfrm>
        </p:grpSpPr>
        <p:sp>
          <p:nvSpPr>
            <p:cNvPr id="6" name="green box">
              <a:extLst>
                <a:ext uri="{FF2B5EF4-FFF2-40B4-BE49-F238E27FC236}">
                  <a16:creationId xmlns:a16="http://schemas.microsoft.com/office/drawing/2014/main" id="{A4A88CBA-31E9-DA5B-E3AD-A333A079C370}"/>
                </a:ext>
              </a:extLst>
            </p:cNvPr>
            <p:cNvSpPr/>
            <p:nvPr/>
          </p:nvSpPr>
          <p:spPr>
            <a:xfrm>
              <a:off x="6141032" y="5500572"/>
              <a:ext cx="6024985" cy="1325563"/>
            </a:xfrm>
            <a:prstGeom prst="roundRect">
              <a:avLst>
                <a:gd name="adj" fmla="val 0"/>
              </a:avLst>
            </a:prstGeom>
            <a:solidFill>
              <a:srgbClr val="288F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">
              <a:extLst>
                <a:ext uri="{FF2B5EF4-FFF2-40B4-BE49-F238E27FC236}">
                  <a16:creationId xmlns:a16="http://schemas.microsoft.com/office/drawing/2014/main" id="{BD2A2F32-194F-5695-ECAD-D82238F73975}"/>
                </a:ext>
              </a:extLst>
            </p:cNvPr>
            <p:cNvSpPr/>
            <p:nvPr/>
          </p:nvSpPr>
          <p:spPr>
            <a:xfrm>
              <a:off x="6431381" y="5940676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#sl-pollanswer(3)">
              <a:extLst>
                <a:ext uri="{FF2B5EF4-FFF2-40B4-BE49-F238E27FC236}">
                  <a16:creationId xmlns:a16="http://schemas.microsoft.com/office/drawing/2014/main" id="{DEC15E46-D278-46C6-4B27-BE8790504575}"/>
                </a:ext>
              </a:extLst>
            </p:cNvPr>
            <p:cNvSpPr txBox="1">
              <a:spLocks/>
            </p:cNvSpPr>
            <p:nvPr/>
          </p:nvSpPr>
          <p:spPr>
            <a:xfrm>
              <a:off x="6898339" y="5532438"/>
              <a:ext cx="5113439" cy="129369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dirty="0">
                  <a:solidFill>
                    <a:schemeClr val="bg1"/>
                  </a:solidFill>
                </a:rPr>
                <a:t>لعب الرياضة بانتظام</a:t>
              </a:r>
              <a:endPara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grpSp>
        <p:nvGrpSpPr>
          <p:cNvPr id="9" name="Yellow Answer">
            <a:extLst>
              <a:ext uri="{FF2B5EF4-FFF2-40B4-BE49-F238E27FC236}">
                <a16:creationId xmlns:a16="http://schemas.microsoft.com/office/drawing/2014/main" id="{30113EDE-9487-ACFA-B34A-CAB44F76F571}"/>
              </a:ext>
            </a:extLst>
          </p:cNvPr>
          <p:cNvGrpSpPr/>
          <p:nvPr/>
        </p:nvGrpSpPr>
        <p:grpSpPr>
          <a:xfrm>
            <a:off x="25983" y="5500573"/>
            <a:ext cx="6024986" cy="1325563"/>
            <a:chOff x="25983" y="5500573"/>
            <a:chExt cx="6024986" cy="1325563"/>
          </a:xfrm>
        </p:grpSpPr>
        <p:sp>
          <p:nvSpPr>
            <p:cNvPr id="8" name="yellow box">
              <a:extLst>
                <a:ext uri="{FF2B5EF4-FFF2-40B4-BE49-F238E27FC236}">
                  <a16:creationId xmlns:a16="http://schemas.microsoft.com/office/drawing/2014/main" id="{AA818DEA-55C1-FE8A-8F31-176864899331}"/>
                </a:ext>
              </a:extLst>
            </p:cNvPr>
            <p:cNvSpPr/>
            <p:nvPr/>
          </p:nvSpPr>
          <p:spPr>
            <a:xfrm>
              <a:off x="25983" y="5500573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D89E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circle">
              <a:extLst>
                <a:ext uri="{FF2B5EF4-FFF2-40B4-BE49-F238E27FC236}">
                  <a16:creationId xmlns:a16="http://schemas.microsoft.com/office/drawing/2014/main" id="{B87CB820-A649-0A56-EEC4-640DCFD810F8}"/>
                </a:ext>
              </a:extLst>
            </p:cNvPr>
            <p:cNvSpPr/>
            <p:nvPr/>
          </p:nvSpPr>
          <p:spPr>
            <a:xfrm>
              <a:off x="287080" y="5920615"/>
              <a:ext cx="482138" cy="4821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#sl-pollanswer(2)">
              <a:extLst>
                <a:ext uri="{FF2B5EF4-FFF2-40B4-BE49-F238E27FC236}">
                  <a16:creationId xmlns:a16="http://schemas.microsoft.com/office/drawing/2014/main" id="{AA771689-0D58-5005-1F65-BF80B9A63CE3}"/>
                </a:ext>
              </a:extLst>
            </p:cNvPr>
            <p:cNvSpPr txBox="1">
              <a:spLocks/>
            </p:cNvSpPr>
            <p:nvPr/>
          </p:nvSpPr>
          <p:spPr>
            <a:xfrm>
              <a:off x="738094" y="5532438"/>
              <a:ext cx="5191687" cy="129369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dirty="0">
                  <a:solidFill>
                    <a:schemeClr val="bg1"/>
                  </a:solidFill>
                </a:rPr>
                <a:t>شرب المشروبات الغازية كل يوم</a:t>
              </a:r>
              <a:endPara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grpSp>
        <p:nvGrpSpPr>
          <p:cNvPr id="5" name="Blue Answer">
            <a:extLst>
              <a:ext uri="{FF2B5EF4-FFF2-40B4-BE49-F238E27FC236}">
                <a16:creationId xmlns:a16="http://schemas.microsoft.com/office/drawing/2014/main" id="{E69609D3-2A57-F14C-25DA-80F52DF784B9}"/>
              </a:ext>
            </a:extLst>
          </p:cNvPr>
          <p:cNvGrpSpPr/>
          <p:nvPr/>
        </p:nvGrpSpPr>
        <p:grpSpPr>
          <a:xfrm>
            <a:off x="6141032" y="4091439"/>
            <a:ext cx="6024986" cy="1325563"/>
            <a:chOff x="6141032" y="4091439"/>
            <a:chExt cx="6024986" cy="1325563"/>
          </a:xfrm>
        </p:grpSpPr>
        <p:sp>
          <p:nvSpPr>
            <p:cNvPr id="10" name="blue box">
              <a:extLst>
                <a:ext uri="{FF2B5EF4-FFF2-40B4-BE49-F238E27FC236}">
                  <a16:creationId xmlns:a16="http://schemas.microsoft.com/office/drawing/2014/main" id="{78D91FE9-87A3-5F6D-6E27-27E6D3941CCA}"/>
                </a:ext>
              </a:extLst>
            </p:cNvPr>
            <p:cNvSpPr/>
            <p:nvPr/>
          </p:nvSpPr>
          <p:spPr>
            <a:xfrm>
              <a:off x="6141032" y="4091439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1A6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turned rectangle">
              <a:extLst>
                <a:ext uri="{FF2B5EF4-FFF2-40B4-BE49-F238E27FC236}">
                  <a16:creationId xmlns:a16="http://schemas.microsoft.com/office/drawing/2014/main" id="{7E9FB2E7-DC87-66A7-7E0A-69C11A34A1E0}"/>
                </a:ext>
              </a:extLst>
            </p:cNvPr>
            <p:cNvSpPr/>
            <p:nvPr/>
          </p:nvSpPr>
          <p:spPr>
            <a:xfrm rot="2700000">
              <a:off x="6437373" y="4561677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#sl-pollanswer(1)">
              <a:extLst>
                <a:ext uri="{FF2B5EF4-FFF2-40B4-BE49-F238E27FC236}">
                  <a16:creationId xmlns:a16="http://schemas.microsoft.com/office/drawing/2014/main" id="{00D85997-5D49-74EB-22C6-E9CCD7F24F65}"/>
                </a:ext>
              </a:extLst>
            </p:cNvPr>
            <p:cNvSpPr txBox="1">
              <a:spLocks/>
            </p:cNvSpPr>
            <p:nvPr/>
          </p:nvSpPr>
          <p:spPr>
            <a:xfrm>
              <a:off x="6876305" y="4091439"/>
              <a:ext cx="5113440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dirty="0">
                  <a:solidFill>
                    <a:schemeClr val="bg1"/>
                  </a:solidFill>
                </a:rPr>
                <a:t>تناول وجبات متوازنة</a:t>
              </a:r>
              <a:endParaRPr kumimoji="0" lang="ar-LB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grpSp>
        <p:nvGrpSpPr>
          <p:cNvPr id="3" name="Red Answer">
            <a:extLst>
              <a:ext uri="{FF2B5EF4-FFF2-40B4-BE49-F238E27FC236}">
                <a16:creationId xmlns:a16="http://schemas.microsoft.com/office/drawing/2014/main" id="{AF4000DC-5A18-2EC8-CE17-5F8D60F46BB6}"/>
              </a:ext>
            </a:extLst>
          </p:cNvPr>
          <p:cNvGrpSpPr/>
          <p:nvPr/>
        </p:nvGrpSpPr>
        <p:grpSpPr>
          <a:xfrm>
            <a:off x="25983" y="4091438"/>
            <a:ext cx="6024986" cy="1330232"/>
            <a:chOff x="25983" y="4091438"/>
            <a:chExt cx="6024986" cy="1330232"/>
          </a:xfrm>
        </p:grpSpPr>
        <p:sp>
          <p:nvSpPr>
            <p:cNvPr id="4" name="red box">
              <a:extLst>
                <a:ext uri="{FF2B5EF4-FFF2-40B4-BE49-F238E27FC236}">
                  <a16:creationId xmlns:a16="http://schemas.microsoft.com/office/drawing/2014/main" id="{BFCCA7F8-A907-18E3-F839-CA1BCABC7939}"/>
                </a:ext>
              </a:extLst>
            </p:cNvPr>
            <p:cNvSpPr/>
            <p:nvPr/>
          </p:nvSpPr>
          <p:spPr>
            <a:xfrm>
              <a:off x="25983" y="4096107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E21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riangle">
              <a:extLst>
                <a:ext uri="{FF2B5EF4-FFF2-40B4-BE49-F238E27FC236}">
                  <a16:creationId xmlns:a16="http://schemas.microsoft.com/office/drawing/2014/main" id="{9DBC6143-9127-64D4-537C-32FCF85BBA03}"/>
                </a:ext>
              </a:extLst>
            </p:cNvPr>
            <p:cNvSpPr/>
            <p:nvPr/>
          </p:nvSpPr>
          <p:spPr>
            <a:xfrm>
              <a:off x="309372" y="4529423"/>
              <a:ext cx="437554" cy="50686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#sl-pollanswer(0)">
              <a:extLst>
                <a:ext uri="{FF2B5EF4-FFF2-40B4-BE49-F238E27FC236}">
                  <a16:creationId xmlns:a16="http://schemas.microsoft.com/office/drawing/2014/main" id="{82BA0437-615F-F8C5-82F7-1487C7D8EBA5}"/>
                </a:ext>
              </a:extLst>
            </p:cNvPr>
            <p:cNvSpPr txBox="1">
              <a:spLocks/>
            </p:cNvSpPr>
            <p:nvPr/>
          </p:nvSpPr>
          <p:spPr>
            <a:xfrm>
              <a:off x="682751" y="4091438"/>
              <a:ext cx="5213980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dirty="0">
                  <a:solidFill>
                    <a:schemeClr val="bg1"/>
                  </a:solidFill>
                </a:rPr>
                <a:t>الحصول على قسط كافٍ من النوم</a:t>
              </a:r>
              <a:endParaRPr kumimoji="0" lang="de-DE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sp>
        <p:nvSpPr>
          <p:cNvPr id="7" name="question container">
            <a:extLst>
              <a:ext uri="{FF2B5EF4-FFF2-40B4-BE49-F238E27FC236}">
                <a16:creationId xmlns:a16="http://schemas.microsoft.com/office/drawing/2014/main" id="{14CB8F31-44C6-C9E2-7193-6F4334370323}"/>
              </a:ext>
            </a:extLst>
          </p:cNvPr>
          <p:cNvSpPr/>
          <p:nvPr/>
        </p:nvSpPr>
        <p:spPr>
          <a:xfrm>
            <a:off x="0" y="0"/>
            <a:ext cx="12192000" cy="100965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#sl-pollquestion()">
            <a:extLst>
              <a:ext uri="{FF2B5EF4-FFF2-40B4-BE49-F238E27FC236}">
                <a16:creationId xmlns:a16="http://schemas.microsoft.com/office/drawing/2014/main" id="{F5677135-C8F0-D4FA-A182-5600D1231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84" y="0"/>
            <a:ext cx="12166016" cy="1014319"/>
          </a:xfrm>
        </p:spPr>
        <p:txBody>
          <a:bodyPr>
            <a:noAutofit/>
          </a:bodyPr>
          <a:lstStyle/>
          <a:p>
            <a:pPr algn="ctr"/>
            <a:r>
              <a:rPr lang="ar-SA" sz="4000" b="1" dirty="0">
                <a:solidFill>
                  <a:srgbClr val="000000"/>
                </a:solidFill>
                <a:latin typeface="Andalus" panose="02020603050405020304" pitchFamily="18" charset="-78"/>
                <a:cs typeface="+mn-cs"/>
              </a:rPr>
              <a:t>أي من هذه العادات غير صحية؟</a:t>
            </a:r>
            <a:endParaRPr lang="de-DE" sz="4000" b="1" dirty="0">
              <a:latin typeface="Andalus" panose="02020603050405020304" pitchFamily="18" charset="-78"/>
              <a:cs typeface="+mn-cs"/>
            </a:endParaRPr>
          </a:p>
        </p:txBody>
      </p:sp>
      <p:grpSp>
        <p:nvGrpSpPr>
          <p:cNvPr id="17" name="Timer">
            <a:extLst>
              <a:ext uri="{FF2B5EF4-FFF2-40B4-BE49-F238E27FC236}">
                <a16:creationId xmlns:a16="http://schemas.microsoft.com/office/drawing/2014/main" id="{8F3F6ECA-E16C-4C09-BC79-7461EC8C3A50}"/>
              </a:ext>
            </a:extLst>
          </p:cNvPr>
          <p:cNvGrpSpPr/>
          <p:nvPr/>
        </p:nvGrpSpPr>
        <p:grpSpPr>
          <a:xfrm>
            <a:off x="433042" y="1626570"/>
            <a:ext cx="2435016" cy="1513853"/>
            <a:chOff x="9853919" y="1976970"/>
            <a:chExt cx="1624012" cy="1009650"/>
          </a:xfrm>
        </p:grpSpPr>
        <p:sp>
          <p:nvSpPr>
            <p:cNvPr id="14" name="container-time">
              <a:extLst>
                <a:ext uri="{FF2B5EF4-FFF2-40B4-BE49-F238E27FC236}">
                  <a16:creationId xmlns:a16="http://schemas.microsoft.com/office/drawing/2014/main" id="{0C4DEDDD-58D6-9CAB-69E7-380BBD368B2B}"/>
                </a:ext>
              </a:extLst>
            </p:cNvPr>
            <p:cNvSpPr/>
            <p:nvPr/>
          </p:nvSpPr>
          <p:spPr>
            <a:xfrm>
              <a:off x="10161100" y="1976970"/>
              <a:ext cx="1009650" cy="1009650"/>
            </a:xfrm>
            <a:prstGeom prst="ellipse">
              <a:avLst/>
            </a:prstGeom>
            <a:solidFill>
              <a:srgbClr val="854C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#sl-countdown()">
              <a:extLst>
                <a:ext uri="{FF2B5EF4-FFF2-40B4-BE49-F238E27FC236}">
                  <a16:creationId xmlns:a16="http://schemas.microsoft.com/office/drawing/2014/main" id="{4FED0A52-B6C4-262A-0E4F-226D29C3630D}"/>
                </a:ext>
              </a:extLst>
            </p:cNvPr>
            <p:cNvSpPr txBox="1"/>
            <p:nvPr/>
          </p:nvSpPr>
          <p:spPr>
            <a:xfrm>
              <a:off x="9853919" y="2179353"/>
              <a:ext cx="1624012" cy="6158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sz="5400" b="1" dirty="0">
                  <a:solidFill>
                    <a:prstClr val="black"/>
                  </a:solidFill>
                  <a:latin typeface="Calibri Light" panose="020F0302020204030204" pitchFamily="34" charset="0"/>
                </a:rPr>
                <a:t>١٢</a:t>
              </a:r>
              <a:endParaRPr lang="ar-LB" sz="5400" b="1" dirty="0">
                <a:solidFill>
                  <a:prstClr val="black"/>
                </a:solidFill>
                <a:latin typeface="Calibri Light" panose="020F0302020204030204" pitchFamily="34" charset="0"/>
              </a:endParaRPr>
            </a:p>
          </p:txBody>
        </p:sp>
      </p:grpSp>
      <p:pic>
        <p:nvPicPr>
          <p:cNvPr id="15" name="Picture 14" descr="A person sitting on a couch looking at his phone&#10;&#10;AI-generated content may be incorrect.">
            <a:extLst>
              <a:ext uri="{FF2B5EF4-FFF2-40B4-BE49-F238E27FC236}">
                <a16:creationId xmlns:a16="http://schemas.microsoft.com/office/drawing/2014/main" id="{C2E0B1F1-9A14-EED5-5977-EF870672C6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0" b="16348"/>
          <a:stretch/>
        </p:blipFill>
        <p:spPr>
          <a:xfrm>
            <a:off x="4486503" y="999711"/>
            <a:ext cx="3218994" cy="30870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798073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E6E85E-96BA-2AC5-123D-1BDD0B0575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logo" descr="Ein Bild, das Objekt, Uhr, Monitor enthält.&#10;&#10;Automatisch generierte Beschreibung">
            <a:extLst>
              <a:ext uri="{FF2B5EF4-FFF2-40B4-BE49-F238E27FC236}">
                <a16:creationId xmlns:a16="http://schemas.microsoft.com/office/drawing/2014/main" id="{3C9920DD-17D8-95BB-DDA2-0B0D2C64F9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521" y="161614"/>
            <a:ext cx="903237" cy="172750"/>
          </a:xfrm>
          <a:prstGeom prst="rect">
            <a:avLst/>
          </a:prstGeom>
        </p:spPr>
      </p:pic>
      <p:grpSp>
        <p:nvGrpSpPr>
          <p:cNvPr id="13" name="Green Answer">
            <a:extLst>
              <a:ext uri="{FF2B5EF4-FFF2-40B4-BE49-F238E27FC236}">
                <a16:creationId xmlns:a16="http://schemas.microsoft.com/office/drawing/2014/main" id="{21BAC11E-3F39-A98C-00E2-EE34A81A32AB}"/>
              </a:ext>
            </a:extLst>
          </p:cNvPr>
          <p:cNvGrpSpPr/>
          <p:nvPr/>
        </p:nvGrpSpPr>
        <p:grpSpPr>
          <a:xfrm>
            <a:off x="6141032" y="5500572"/>
            <a:ext cx="6024985" cy="1325564"/>
            <a:chOff x="6141032" y="5500572"/>
            <a:chExt cx="6024985" cy="1325564"/>
          </a:xfrm>
        </p:grpSpPr>
        <p:sp>
          <p:nvSpPr>
            <p:cNvPr id="6" name="green box">
              <a:extLst>
                <a:ext uri="{FF2B5EF4-FFF2-40B4-BE49-F238E27FC236}">
                  <a16:creationId xmlns:a16="http://schemas.microsoft.com/office/drawing/2014/main" id="{0CA65D5E-4171-E7EB-0A02-F1BEFDE57588}"/>
                </a:ext>
              </a:extLst>
            </p:cNvPr>
            <p:cNvSpPr/>
            <p:nvPr/>
          </p:nvSpPr>
          <p:spPr>
            <a:xfrm>
              <a:off x="6141032" y="5500572"/>
              <a:ext cx="6024985" cy="1325563"/>
            </a:xfrm>
            <a:prstGeom prst="roundRect">
              <a:avLst>
                <a:gd name="adj" fmla="val 0"/>
              </a:avLst>
            </a:prstGeom>
            <a:solidFill>
              <a:srgbClr val="288F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">
              <a:extLst>
                <a:ext uri="{FF2B5EF4-FFF2-40B4-BE49-F238E27FC236}">
                  <a16:creationId xmlns:a16="http://schemas.microsoft.com/office/drawing/2014/main" id="{6BB0A909-2DCD-24CB-E658-0CD29E994FDC}"/>
                </a:ext>
              </a:extLst>
            </p:cNvPr>
            <p:cNvSpPr/>
            <p:nvPr/>
          </p:nvSpPr>
          <p:spPr>
            <a:xfrm>
              <a:off x="6431381" y="5940676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#sl-pollanswer(3)">
              <a:extLst>
                <a:ext uri="{FF2B5EF4-FFF2-40B4-BE49-F238E27FC236}">
                  <a16:creationId xmlns:a16="http://schemas.microsoft.com/office/drawing/2014/main" id="{C6E99FC4-5F0E-29B9-0CDE-72E4129BC39F}"/>
                </a:ext>
              </a:extLst>
            </p:cNvPr>
            <p:cNvSpPr txBox="1">
              <a:spLocks/>
            </p:cNvSpPr>
            <p:nvPr/>
          </p:nvSpPr>
          <p:spPr>
            <a:xfrm>
              <a:off x="6898339" y="5532438"/>
              <a:ext cx="5113439" cy="129369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dirty="0">
                  <a:solidFill>
                    <a:schemeClr val="bg1"/>
                  </a:solidFill>
                </a:rPr>
                <a:t>لعب الرياضة بانتظام</a:t>
              </a:r>
              <a:endPara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grpSp>
        <p:nvGrpSpPr>
          <p:cNvPr id="9" name="Yellow Answer">
            <a:extLst>
              <a:ext uri="{FF2B5EF4-FFF2-40B4-BE49-F238E27FC236}">
                <a16:creationId xmlns:a16="http://schemas.microsoft.com/office/drawing/2014/main" id="{CFA2865C-3366-F16A-9845-7D8F7D4BEC85}"/>
              </a:ext>
            </a:extLst>
          </p:cNvPr>
          <p:cNvGrpSpPr/>
          <p:nvPr/>
        </p:nvGrpSpPr>
        <p:grpSpPr>
          <a:xfrm>
            <a:off x="25983" y="5500573"/>
            <a:ext cx="6024986" cy="1325563"/>
            <a:chOff x="25983" y="5500573"/>
            <a:chExt cx="6024986" cy="1325563"/>
          </a:xfrm>
        </p:grpSpPr>
        <p:sp>
          <p:nvSpPr>
            <p:cNvPr id="8" name="yellow box">
              <a:extLst>
                <a:ext uri="{FF2B5EF4-FFF2-40B4-BE49-F238E27FC236}">
                  <a16:creationId xmlns:a16="http://schemas.microsoft.com/office/drawing/2014/main" id="{170823DC-2D4C-9049-3361-912A6C805BC2}"/>
                </a:ext>
              </a:extLst>
            </p:cNvPr>
            <p:cNvSpPr/>
            <p:nvPr/>
          </p:nvSpPr>
          <p:spPr>
            <a:xfrm>
              <a:off x="25983" y="5500573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D89E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circle">
              <a:extLst>
                <a:ext uri="{FF2B5EF4-FFF2-40B4-BE49-F238E27FC236}">
                  <a16:creationId xmlns:a16="http://schemas.microsoft.com/office/drawing/2014/main" id="{B588177E-52CC-9489-F1BD-6AAA5236CCD9}"/>
                </a:ext>
              </a:extLst>
            </p:cNvPr>
            <p:cNvSpPr/>
            <p:nvPr/>
          </p:nvSpPr>
          <p:spPr>
            <a:xfrm>
              <a:off x="287080" y="5920615"/>
              <a:ext cx="482138" cy="4821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#sl-pollanswer(2)">
              <a:extLst>
                <a:ext uri="{FF2B5EF4-FFF2-40B4-BE49-F238E27FC236}">
                  <a16:creationId xmlns:a16="http://schemas.microsoft.com/office/drawing/2014/main" id="{1B1077D4-0C8B-5514-1C62-3EE622DDACDD}"/>
                </a:ext>
              </a:extLst>
            </p:cNvPr>
            <p:cNvSpPr txBox="1">
              <a:spLocks/>
            </p:cNvSpPr>
            <p:nvPr/>
          </p:nvSpPr>
          <p:spPr>
            <a:xfrm>
              <a:off x="738094" y="5532438"/>
              <a:ext cx="5191687" cy="129369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dirty="0">
                  <a:solidFill>
                    <a:schemeClr val="bg1"/>
                  </a:solidFill>
                </a:rPr>
                <a:t>شرب المشروبات الغازية كل يوم</a:t>
              </a:r>
              <a:endPara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grpSp>
        <p:nvGrpSpPr>
          <p:cNvPr id="5" name="Blue Answer">
            <a:extLst>
              <a:ext uri="{FF2B5EF4-FFF2-40B4-BE49-F238E27FC236}">
                <a16:creationId xmlns:a16="http://schemas.microsoft.com/office/drawing/2014/main" id="{F86D4D25-6733-193A-E6B0-8FADDA42B187}"/>
              </a:ext>
            </a:extLst>
          </p:cNvPr>
          <p:cNvGrpSpPr/>
          <p:nvPr/>
        </p:nvGrpSpPr>
        <p:grpSpPr>
          <a:xfrm>
            <a:off x="6141032" y="4091439"/>
            <a:ext cx="6024986" cy="1325563"/>
            <a:chOff x="6141032" y="4091439"/>
            <a:chExt cx="6024986" cy="1325563"/>
          </a:xfrm>
        </p:grpSpPr>
        <p:sp>
          <p:nvSpPr>
            <p:cNvPr id="10" name="blue box">
              <a:extLst>
                <a:ext uri="{FF2B5EF4-FFF2-40B4-BE49-F238E27FC236}">
                  <a16:creationId xmlns:a16="http://schemas.microsoft.com/office/drawing/2014/main" id="{29DA154B-4FC6-F607-A5EA-F35BCB06E5F7}"/>
                </a:ext>
              </a:extLst>
            </p:cNvPr>
            <p:cNvSpPr/>
            <p:nvPr/>
          </p:nvSpPr>
          <p:spPr>
            <a:xfrm>
              <a:off x="6141032" y="4091439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1A6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turned rectangle">
              <a:extLst>
                <a:ext uri="{FF2B5EF4-FFF2-40B4-BE49-F238E27FC236}">
                  <a16:creationId xmlns:a16="http://schemas.microsoft.com/office/drawing/2014/main" id="{AE3D8015-84D0-0C29-31D7-1EDD4D3DE5DB}"/>
                </a:ext>
              </a:extLst>
            </p:cNvPr>
            <p:cNvSpPr/>
            <p:nvPr/>
          </p:nvSpPr>
          <p:spPr>
            <a:xfrm rot="2700000">
              <a:off x="6437373" y="4561677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#sl-pollanswer(1)">
              <a:extLst>
                <a:ext uri="{FF2B5EF4-FFF2-40B4-BE49-F238E27FC236}">
                  <a16:creationId xmlns:a16="http://schemas.microsoft.com/office/drawing/2014/main" id="{B5B20A8E-74B5-BBB9-B2CF-CC7C90BB5C5A}"/>
                </a:ext>
              </a:extLst>
            </p:cNvPr>
            <p:cNvSpPr txBox="1">
              <a:spLocks/>
            </p:cNvSpPr>
            <p:nvPr/>
          </p:nvSpPr>
          <p:spPr>
            <a:xfrm>
              <a:off x="6876305" y="4091439"/>
              <a:ext cx="5113440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dirty="0">
                  <a:solidFill>
                    <a:schemeClr val="bg1"/>
                  </a:solidFill>
                </a:rPr>
                <a:t>تناول وجبات متوازنة</a:t>
              </a:r>
              <a:endParaRPr kumimoji="0" lang="ar-LB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grpSp>
        <p:nvGrpSpPr>
          <p:cNvPr id="3" name="Red Answer">
            <a:extLst>
              <a:ext uri="{FF2B5EF4-FFF2-40B4-BE49-F238E27FC236}">
                <a16:creationId xmlns:a16="http://schemas.microsoft.com/office/drawing/2014/main" id="{92E627EF-6FE5-AEE6-8301-F594BBB9EA7B}"/>
              </a:ext>
            </a:extLst>
          </p:cNvPr>
          <p:cNvGrpSpPr/>
          <p:nvPr/>
        </p:nvGrpSpPr>
        <p:grpSpPr>
          <a:xfrm>
            <a:off x="25983" y="4091438"/>
            <a:ext cx="6024986" cy="1330232"/>
            <a:chOff x="25983" y="4091438"/>
            <a:chExt cx="6024986" cy="1330232"/>
          </a:xfrm>
        </p:grpSpPr>
        <p:sp>
          <p:nvSpPr>
            <p:cNvPr id="4" name="red box">
              <a:extLst>
                <a:ext uri="{FF2B5EF4-FFF2-40B4-BE49-F238E27FC236}">
                  <a16:creationId xmlns:a16="http://schemas.microsoft.com/office/drawing/2014/main" id="{4A449815-245F-1EA0-261C-2987774A1DD7}"/>
                </a:ext>
              </a:extLst>
            </p:cNvPr>
            <p:cNvSpPr/>
            <p:nvPr/>
          </p:nvSpPr>
          <p:spPr>
            <a:xfrm>
              <a:off x="25983" y="4096107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E21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riangle">
              <a:extLst>
                <a:ext uri="{FF2B5EF4-FFF2-40B4-BE49-F238E27FC236}">
                  <a16:creationId xmlns:a16="http://schemas.microsoft.com/office/drawing/2014/main" id="{E3790117-CA3B-9784-5E2B-D717DEAF7E5D}"/>
                </a:ext>
              </a:extLst>
            </p:cNvPr>
            <p:cNvSpPr/>
            <p:nvPr/>
          </p:nvSpPr>
          <p:spPr>
            <a:xfrm>
              <a:off x="309372" y="4529423"/>
              <a:ext cx="437554" cy="50686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#sl-pollanswer(0)">
              <a:extLst>
                <a:ext uri="{FF2B5EF4-FFF2-40B4-BE49-F238E27FC236}">
                  <a16:creationId xmlns:a16="http://schemas.microsoft.com/office/drawing/2014/main" id="{D7EA01A7-CEBB-E328-56EF-71239AF15070}"/>
                </a:ext>
              </a:extLst>
            </p:cNvPr>
            <p:cNvSpPr txBox="1">
              <a:spLocks/>
            </p:cNvSpPr>
            <p:nvPr/>
          </p:nvSpPr>
          <p:spPr>
            <a:xfrm>
              <a:off x="682751" y="4091438"/>
              <a:ext cx="5213980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dirty="0">
                  <a:solidFill>
                    <a:schemeClr val="bg1"/>
                  </a:solidFill>
                </a:rPr>
                <a:t>الحصول على قسط كافٍ من النوم</a:t>
              </a:r>
              <a:endParaRPr kumimoji="0" lang="de-DE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sp>
        <p:nvSpPr>
          <p:cNvPr id="7" name="question container">
            <a:extLst>
              <a:ext uri="{FF2B5EF4-FFF2-40B4-BE49-F238E27FC236}">
                <a16:creationId xmlns:a16="http://schemas.microsoft.com/office/drawing/2014/main" id="{2C621EF6-302A-2E87-F47D-4C69D68852EA}"/>
              </a:ext>
            </a:extLst>
          </p:cNvPr>
          <p:cNvSpPr/>
          <p:nvPr/>
        </p:nvSpPr>
        <p:spPr>
          <a:xfrm>
            <a:off x="0" y="0"/>
            <a:ext cx="12192000" cy="100965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#sl-pollquestion()">
            <a:extLst>
              <a:ext uri="{FF2B5EF4-FFF2-40B4-BE49-F238E27FC236}">
                <a16:creationId xmlns:a16="http://schemas.microsoft.com/office/drawing/2014/main" id="{5C1E77A8-C8D3-3944-C74A-2F272E747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84" y="0"/>
            <a:ext cx="12166016" cy="1014319"/>
          </a:xfrm>
        </p:spPr>
        <p:txBody>
          <a:bodyPr>
            <a:noAutofit/>
          </a:bodyPr>
          <a:lstStyle/>
          <a:p>
            <a:pPr algn="ctr"/>
            <a:r>
              <a:rPr lang="ar-SA" sz="4000" b="1" dirty="0">
                <a:solidFill>
                  <a:srgbClr val="000000"/>
                </a:solidFill>
                <a:latin typeface="Andalus" panose="02020603050405020304" pitchFamily="18" charset="-78"/>
                <a:cs typeface="+mn-cs"/>
              </a:rPr>
              <a:t>أي من هذه العادات غير صحية؟</a:t>
            </a:r>
            <a:endParaRPr lang="de-DE" sz="4000" b="1" dirty="0">
              <a:latin typeface="Andalus" panose="02020603050405020304" pitchFamily="18" charset="-78"/>
              <a:cs typeface="+mn-cs"/>
            </a:endParaRPr>
          </a:p>
        </p:txBody>
      </p:sp>
      <p:grpSp>
        <p:nvGrpSpPr>
          <p:cNvPr id="17" name="Timer">
            <a:extLst>
              <a:ext uri="{FF2B5EF4-FFF2-40B4-BE49-F238E27FC236}">
                <a16:creationId xmlns:a16="http://schemas.microsoft.com/office/drawing/2014/main" id="{93A253C4-5E13-5134-4A17-CBDCD3017025}"/>
              </a:ext>
            </a:extLst>
          </p:cNvPr>
          <p:cNvGrpSpPr/>
          <p:nvPr/>
        </p:nvGrpSpPr>
        <p:grpSpPr>
          <a:xfrm>
            <a:off x="433042" y="1626570"/>
            <a:ext cx="2435016" cy="1513853"/>
            <a:chOff x="9853919" y="1976970"/>
            <a:chExt cx="1624012" cy="1009650"/>
          </a:xfrm>
        </p:grpSpPr>
        <p:sp>
          <p:nvSpPr>
            <p:cNvPr id="14" name="container-time">
              <a:extLst>
                <a:ext uri="{FF2B5EF4-FFF2-40B4-BE49-F238E27FC236}">
                  <a16:creationId xmlns:a16="http://schemas.microsoft.com/office/drawing/2014/main" id="{B2B25A23-35C5-3916-8F82-15D6270DE694}"/>
                </a:ext>
              </a:extLst>
            </p:cNvPr>
            <p:cNvSpPr/>
            <p:nvPr/>
          </p:nvSpPr>
          <p:spPr>
            <a:xfrm>
              <a:off x="10161100" y="1976970"/>
              <a:ext cx="1009650" cy="1009650"/>
            </a:xfrm>
            <a:prstGeom prst="ellipse">
              <a:avLst/>
            </a:prstGeom>
            <a:solidFill>
              <a:srgbClr val="854C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#sl-countdown()">
              <a:extLst>
                <a:ext uri="{FF2B5EF4-FFF2-40B4-BE49-F238E27FC236}">
                  <a16:creationId xmlns:a16="http://schemas.microsoft.com/office/drawing/2014/main" id="{A62DBCBB-1C9A-3A09-749A-B5FA429E0CBD}"/>
                </a:ext>
              </a:extLst>
            </p:cNvPr>
            <p:cNvSpPr txBox="1"/>
            <p:nvPr/>
          </p:nvSpPr>
          <p:spPr>
            <a:xfrm>
              <a:off x="9853919" y="2179353"/>
              <a:ext cx="1624012" cy="6158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sz="5400" b="1" dirty="0">
                  <a:solidFill>
                    <a:prstClr val="black"/>
                  </a:solidFill>
                  <a:latin typeface="Calibri Light" panose="020F0302020204030204" pitchFamily="34" charset="0"/>
                </a:rPr>
                <a:t>١٢</a:t>
              </a:r>
              <a:endParaRPr lang="ar-LB" sz="5400" b="1" dirty="0">
                <a:solidFill>
                  <a:prstClr val="black"/>
                </a:solidFill>
                <a:latin typeface="Calibri Light" panose="020F0302020204030204" pitchFamily="34" charset="0"/>
              </a:endParaRPr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CD65FE3B-8E22-DAAF-436B-62ABF7AC62F7}"/>
              </a:ext>
            </a:extLst>
          </p:cNvPr>
          <p:cNvSpPr/>
          <p:nvPr/>
        </p:nvSpPr>
        <p:spPr>
          <a:xfrm>
            <a:off x="65121" y="5532438"/>
            <a:ext cx="6050969" cy="1325562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 person sitting on a couch looking at his phone&#10;&#10;AI-generated content may be incorrect.">
            <a:extLst>
              <a:ext uri="{FF2B5EF4-FFF2-40B4-BE49-F238E27FC236}">
                <a16:creationId xmlns:a16="http://schemas.microsoft.com/office/drawing/2014/main" id="{CC0A4FA8-9D80-91CA-1529-C3D6EAB750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0" b="16348"/>
          <a:stretch/>
        </p:blipFill>
        <p:spPr>
          <a:xfrm>
            <a:off x="4486503" y="999711"/>
            <a:ext cx="3218994" cy="30870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16541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8D17C2-AA46-569E-665B-578AB6D176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logo" descr="Ein Bild, das Objekt, Uhr, Monitor enthält.&#10;&#10;Automatisch generierte Beschreibung">
            <a:extLst>
              <a:ext uri="{FF2B5EF4-FFF2-40B4-BE49-F238E27FC236}">
                <a16:creationId xmlns:a16="http://schemas.microsoft.com/office/drawing/2014/main" id="{61161949-D0D4-E6B7-3D0A-621334E426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521" y="161614"/>
            <a:ext cx="903237" cy="172750"/>
          </a:xfrm>
          <a:prstGeom prst="rect">
            <a:avLst/>
          </a:prstGeom>
        </p:spPr>
      </p:pic>
      <p:grpSp>
        <p:nvGrpSpPr>
          <p:cNvPr id="13" name="Green Answer">
            <a:extLst>
              <a:ext uri="{FF2B5EF4-FFF2-40B4-BE49-F238E27FC236}">
                <a16:creationId xmlns:a16="http://schemas.microsoft.com/office/drawing/2014/main" id="{58A9704D-8979-21D1-A71E-97DC215D74DE}"/>
              </a:ext>
            </a:extLst>
          </p:cNvPr>
          <p:cNvGrpSpPr/>
          <p:nvPr/>
        </p:nvGrpSpPr>
        <p:grpSpPr>
          <a:xfrm>
            <a:off x="6141032" y="5500572"/>
            <a:ext cx="6024985" cy="1325564"/>
            <a:chOff x="6141032" y="5500572"/>
            <a:chExt cx="6024985" cy="1325564"/>
          </a:xfrm>
        </p:grpSpPr>
        <p:sp>
          <p:nvSpPr>
            <p:cNvPr id="6" name="green box">
              <a:extLst>
                <a:ext uri="{FF2B5EF4-FFF2-40B4-BE49-F238E27FC236}">
                  <a16:creationId xmlns:a16="http://schemas.microsoft.com/office/drawing/2014/main" id="{F73EB7AD-9F8F-A601-2DD5-219444006F3B}"/>
                </a:ext>
              </a:extLst>
            </p:cNvPr>
            <p:cNvSpPr/>
            <p:nvPr/>
          </p:nvSpPr>
          <p:spPr>
            <a:xfrm>
              <a:off x="6141032" y="5500572"/>
              <a:ext cx="6024985" cy="1325563"/>
            </a:xfrm>
            <a:prstGeom prst="roundRect">
              <a:avLst>
                <a:gd name="adj" fmla="val 0"/>
              </a:avLst>
            </a:prstGeom>
            <a:solidFill>
              <a:srgbClr val="288F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">
              <a:extLst>
                <a:ext uri="{FF2B5EF4-FFF2-40B4-BE49-F238E27FC236}">
                  <a16:creationId xmlns:a16="http://schemas.microsoft.com/office/drawing/2014/main" id="{668B47D8-EAFF-BCDA-C198-97D10AFD1A88}"/>
                </a:ext>
              </a:extLst>
            </p:cNvPr>
            <p:cNvSpPr/>
            <p:nvPr/>
          </p:nvSpPr>
          <p:spPr>
            <a:xfrm>
              <a:off x="6431381" y="5940676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#sl-pollanswer(3)">
              <a:extLst>
                <a:ext uri="{FF2B5EF4-FFF2-40B4-BE49-F238E27FC236}">
                  <a16:creationId xmlns:a16="http://schemas.microsoft.com/office/drawing/2014/main" id="{E9C46E7C-630B-08F9-A608-336672982AB3}"/>
                </a:ext>
              </a:extLst>
            </p:cNvPr>
            <p:cNvSpPr txBox="1">
              <a:spLocks/>
            </p:cNvSpPr>
            <p:nvPr/>
          </p:nvSpPr>
          <p:spPr>
            <a:xfrm>
              <a:off x="6898339" y="5532438"/>
              <a:ext cx="5113439" cy="129369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dirty="0">
                  <a:solidFill>
                    <a:schemeClr val="bg1"/>
                  </a:solidFill>
                </a:rPr>
                <a:t>فقط الرياضيون يحتاجون إلى العناية بأجسادهم</a:t>
              </a:r>
              <a:endPara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grpSp>
        <p:nvGrpSpPr>
          <p:cNvPr id="9" name="Yellow Answer">
            <a:extLst>
              <a:ext uri="{FF2B5EF4-FFF2-40B4-BE49-F238E27FC236}">
                <a16:creationId xmlns:a16="http://schemas.microsoft.com/office/drawing/2014/main" id="{EAF30F3A-7E55-DC2A-E0B3-ADD296FD2433}"/>
              </a:ext>
            </a:extLst>
          </p:cNvPr>
          <p:cNvGrpSpPr/>
          <p:nvPr/>
        </p:nvGrpSpPr>
        <p:grpSpPr>
          <a:xfrm>
            <a:off x="25983" y="5500573"/>
            <a:ext cx="6024986" cy="1325563"/>
            <a:chOff x="25983" y="5500573"/>
            <a:chExt cx="6024986" cy="1325563"/>
          </a:xfrm>
        </p:grpSpPr>
        <p:sp>
          <p:nvSpPr>
            <p:cNvPr id="8" name="yellow box">
              <a:extLst>
                <a:ext uri="{FF2B5EF4-FFF2-40B4-BE49-F238E27FC236}">
                  <a16:creationId xmlns:a16="http://schemas.microsoft.com/office/drawing/2014/main" id="{18E7FA0A-EF1F-A7BF-ED4F-1A8AFE20E301}"/>
                </a:ext>
              </a:extLst>
            </p:cNvPr>
            <p:cNvSpPr/>
            <p:nvPr/>
          </p:nvSpPr>
          <p:spPr>
            <a:xfrm>
              <a:off x="25983" y="5500573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D89E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circle">
              <a:extLst>
                <a:ext uri="{FF2B5EF4-FFF2-40B4-BE49-F238E27FC236}">
                  <a16:creationId xmlns:a16="http://schemas.microsoft.com/office/drawing/2014/main" id="{C09E02BD-EFD8-D988-A85E-2A7B787EBBF7}"/>
                </a:ext>
              </a:extLst>
            </p:cNvPr>
            <p:cNvSpPr/>
            <p:nvPr/>
          </p:nvSpPr>
          <p:spPr>
            <a:xfrm>
              <a:off x="287080" y="5920615"/>
              <a:ext cx="482138" cy="4821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#sl-pollanswer(2)">
              <a:extLst>
                <a:ext uri="{FF2B5EF4-FFF2-40B4-BE49-F238E27FC236}">
                  <a16:creationId xmlns:a16="http://schemas.microsoft.com/office/drawing/2014/main" id="{BE47045F-0B49-C03A-F4C8-C4B6772380F4}"/>
                </a:ext>
              </a:extLst>
            </p:cNvPr>
            <p:cNvSpPr txBox="1">
              <a:spLocks/>
            </p:cNvSpPr>
            <p:nvPr/>
          </p:nvSpPr>
          <p:spPr>
            <a:xfrm>
              <a:off x="738094" y="5532438"/>
              <a:ext cx="5191687" cy="129369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dirty="0">
                  <a:solidFill>
                    <a:schemeClr val="bg1"/>
                  </a:solidFill>
                </a:rPr>
                <a:t>تناول الطعام غير الصحي أمر عادي</a:t>
              </a:r>
              <a:endPara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grpSp>
        <p:nvGrpSpPr>
          <p:cNvPr id="5" name="Blue Answer">
            <a:extLst>
              <a:ext uri="{FF2B5EF4-FFF2-40B4-BE49-F238E27FC236}">
                <a16:creationId xmlns:a16="http://schemas.microsoft.com/office/drawing/2014/main" id="{C57C9341-F77B-535B-5F23-A667C9E71BDA}"/>
              </a:ext>
            </a:extLst>
          </p:cNvPr>
          <p:cNvGrpSpPr/>
          <p:nvPr/>
        </p:nvGrpSpPr>
        <p:grpSpPr>
          <a:xfrm>
            <a:off x="6141032" y="4091439"/>
            <a:ext cx="6024986" cy="1325563"/>
            <a:chOff x="6141032" y="4091439"/>
            <a:chExt cx="6024986" cy="1325563"/>
          </a:xfrm>
        </p:grpSpPr>
        <p:sp>
          <p:nvSpPr>
            <p:cNvPr id="10" name="blue box">
              <a:extLst>
                <a:ext uri="{FF2B5EF4-FFF2-40B4-BE49-F238E27FC236}">
                  <a16:creationId xmlns:a16="http://schemas.microsoft.com/office/drawing/2014/main" id="{DF453B24-C52A-072C-0F27-1E429FB231AD}"/>
                </a:ext>
              </a:extLst>
            </p:cNvPr>
            <p:cNvSpPr/>
            <p:nvPr/>
          </p:nvSpPr>
          <p:spPr>
            <a:xfrm>
              <a:off x="6141032" y="4091439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1A6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turned rectangle">
              <a:extLst>
                <a:ext uri="{FF2B5EF4-FFF2-40B4-BE49-F238E27FC236}">
                  <a16:creationId xmlns:a16="http://schemas.microsoft.com/office/drawing/2014/main" id="{FE464FCA-247C-F36B-9207-4175AE6F3293}"/>
                </a:ext>
              </a:extLst>
            </p:cNvPr>
            <p:cNvSpPr/>
            <p:nvPr/>
          </p:nvSpPr>
          <p:spPr>
            <a:xfrm rot="2700000">
              <a:off x="6437373" y="4561677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#sl-pollanswer(1)">
              <a:extLst>
                <a:ext uri="{FF2B5EF4-FFF2-40B4-BE49-F238E27FC236}">
                  <a16:creationId xmlns:a16="http://schemas.microsoft.com/office/drawing/2014/main" id="{A3044F01-FA59-976D-37C9-AA0FFBB3816D}"/>
                </a:ext>
              </a:extLst>
            </p:cNvPr>
            <p:cNvSpPr txBox="1">
              <a:spLocks/>
            </p:cNvSpPr>
            <p:nvPr/>
          </p:nvSpPr>
          <p:spPr>
            <a:xfrm>
              <a:off x="6876305" y="4091439"/>
              <a:ext cx="5113440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dirty="0">
                  <a:solidFill>
                    <a:schemeClr val="bg1"/>
                  </a:solidFill>
                </a:rPr>
                <a:t>أجسادنا هي هياكل للروح القدس</a:t>
              </a:r>
              <a:endParaRPr kumimoji="0" lang="ar-LB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grpSp>
        <p:nvGrpSpPr>
          <p:cNvPr id="3" name="Red Answer">
            <a:extLst>
              <a:ext uri="{FF2B5EF4-FFF2-40B4-BE49-F238E27FC236}">
                <a16:creationId xmlns:a16="http://schemas.microsoft.com/office/drawing/2014/main" id="{DC10A462-80A2-31C0-8D83-CF8EF2EDBACC}"/>
              </a:ext>
            </a:extLst>
          </p:cNvPr>
          <p:cNvGrpSpPr/>
          <p:nvPr/>
        </p:nvGrpSpPr>
        <p:grpSpPr>
          <a:xfrm>
            <a:off x="25983" y="4091438"/>
            <a:ext cx="6024986" cy="1330232"/>
            <a:chOff x="25983" y="4091438"/>
            <a:chExt cx="6024986" cy="1330232"/>
          </a:xfrm>
        </p:grpSpPr>
        <p:sp>
          <p:nvSpPr>
            <p:cNvPr id="4" name="red box">
              <a:extLst>
                <a:ext uri="{FF2B5EF4-FFF2-40B4-BE49-F238E27FC236}">
                  <a16:creationId xmlns:a16="http://schemas.microsoft.com/office/drawing/2014/main" id="{FFE193AB-6436-BEF3-A4F6-0279E5939F0A}"/>
                </a:ext>
              </a:extLst>
            </p:cNvPr>
            <p:cNvSpPr/>
            <p:nvPr/>
          </p:nvSpPr>
          <p:spPr>
            <a:xfrm>
              <a:off x="25983" y="4096107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E21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riangle">
              <a:extLst>
                <a:ext uri="{FF2B5EF4-FFF2-40B4-BE49-F238E27FC236}">
                  <a16:creationId xmlns:a16="http://schemas.microsoft.com/office/drawing/2014/main" id="{133E4D58-0856-815F-117C-EDFB91332543}"/>
                </a:ext>
              </a:extLst>
            </p:cNvPr>
            <p:cNvSpPr/>
            <p:nvPr/>
          </p:nvSpPr>
          <p:spPr>
            <a:xfrm>
              <a:off x="309372" y="4529423"/>
              <a:ext cx="437554" cy="50686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#sl-pollanswer(0)">
              <a:extLst>
                <a:ext uri="{FF2B5EF4-FFF2-40B4-BE49-F238E27FC236}">
                  <a16:creationId xmlns:a16="http://schemas.microsoft.com/office/drawing/2014/main" id="{08AFDC00-F611-D1FC-D49E-72530E7DDE9D}"/>
                </a:ext>
              </a:extLst>
            </p:cNvPr>
            <p:cNvSpPr txBox="1">
              <a:spLocks/>
            </p:cNvSpPr>
            <p:nvPr/>
          </p:nvSpPr>
          <p:spPr>
            <a:xfrm>
              <a:off x="682751" y="4091438"/>
              <a:ext cx="5213980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dirty="0">
                  <a:solidFill>
                    <a:schemeClr val="bg1"/>
                  </a:solidFill>
                </a:rPr>
                <a:t>يمكننا التعامل معها كما نريد</a:t>
              </a:r>
              <a:endParaRPr kumimoji="0" lang="de-DE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sp>
        <p:nvSpPr>
          <p:cNvPr id="7" name="question container">
            <a:extLst>
              <a:ext uri="{FF2B5EF4-FFF2-40B4-BE49-F238E27FC236}">
                <a16:creationId xmlns:a16="http://schemas.microsoft.com/office/drawing/2014/main" id="{628A0610-505A-2E69-BEB3-FE971F2C33A4}"/>
              </a:ext>
            </a:extLst>
          </p:cNvPr>
          <p:cNvSpPr/>
          <p:nvPr/>
        </p:nvSpPr>
        <p:spPr>
          <a:xfrm>
            <a:off x="0" y="0"/>
            <a:ext cx="12192000" cy="100965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#sl-pollquestion()">
            <a:extLst>
              <a:ext uri="{FF2B5EF4-FFF2-40B4-BE49-F238E27FC236}">
                <a16:creationId xmlns:a16="http://schemas.microsoft.com/office/drawing/2014/main" id="{66694D77-89DE-07DC-4E43-5E3ECA533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84" y="0"/>
            <a:ext cx="12166016" cy="1014319"/>
          </a:xfrm>
        </p:spPr>
        <p:txBody>
          <a:bodyPr>
            <a:noAutofit/>
          </a:bodyPr>
          <a:lstStyle/>
          <a:p>
            <a:pPr algn="ctr"/>
            <a:r>
              <a:rPr lang="ar-SA" sz="4000" b="1" dirty="0">
                <a:solidFill>
                  <a:srgbClr val="000000"/>
                </a:solidFill>
                <a:latin typeface="Andalus" panose="02020603050405020304" pitchFamily="18" charset="-78"/>
                <a:cs typeface="+mn-cs"/>
              </a:rPr>
              <a:t>ماذا يقول الكتاب المقدس عن أجسادنا؟</a:t>
            </a:r>
            <a:endParaRPr lang="de-DE" sz="4000" b="1" dirty="0">
              <a:latin typeface="Andalus" panose="02020603050405020304" pitchFamily="18" charset="-78"/>
              <a:cs typeface="+mn-cs"/>
            </a:endParaRPr>
          </a:p>
        </p:txBody>
      </p:sp>
      <p:grpSp>
        <p:nvGrpSpPr>
          <p:cNvPr id="17" name="Timer">
            <a:extLst>
              <a:ext uri="{FF2B5EF4-FFF2-40B4-BE49-F238E27FC236}">
                <a16:creationId xmlns:a16="http://schemas.microsoft.com/office/drawing/2014/main" id="{E09E2396-7D55-D8FD-097F-71CA31DBFEA4}"/>
              </a:ext>
            </a:extLst>
          </p:cNvPr>
          <p:cNvGrpSpPr/>
          <p:nvPr/>
        </p:nvGrpSpPr>
        <p:grpSpPr>
          <a:xfrm>
            <a:off x="433042" y="1626570"/>
            <a:ext cx="2435016" cy="1513853"/>
            <a:chOff x="9853919" y="1976970"/>
            <a:chExt cx="1624012" cy="1009650"/>
          </a:xfrm>
        </p:grpSpPr>
        <p:sp>
          <p:nvSpPr>
            <p:cNvPr id="14" name="container-time">
              <a:extLst>
                <a:ext uri="{FF2B5EF4-FFF2-40B4-BE49-F238E27FC236}">
                  <a16:creationId xmlns:a16="http://schemas.microsoft.com/office/drawing/2014/main" id="{385C4A4D-EF73-4E12-D290-4EAD1F41C676}"/>
                </a:ext>
              </a:extLst>
            </p:cNvPr>
            <p:cNvSpPr/>
            <p:nvPr/>
          </p:nvSpPr>
          <p:spPr>
            <a:xfrm>
              <a:off x="10161100" y="1976970"/>
              <a:ext cx="1009650" cy="1009650"/>
            </a:xfrm>
            <a:prstGeom prst="ellipse">
              <a:avLst/>
            </a:prstGeom>
            <a:solidFill>
              <a:srgbClr val="854C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#sl-countdown()">
              <a:extLst>
                <a:ext uri="{FF2B5EF4-FFF2-40B4-BE49-F238E27FC236}">
                  <a16:creationId xmlns:a16="http://schemas.microsoft.com/office/drawing/2014/main" id="{31EC5FA0-6309-3EC0-B8EE-DDBED37A04CC}"/>
                </a:ext>
              </a:extLst>
            </p:cNvPr>
            <p:cNvSpPr txBox="1"/>
            <p:nvPr/>
          </p:nvSpPr>
          <p:spPr>
            <a:xfrm>
              <a:off x="9853919" y="2179353"/>
              <a:ext cx="1624012" cy="6158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sz="5400" b="1" dirty="0">
                  <a:solidFill>
                    <a:prstClr val="black"/>
                  </a:solidFill>
                  <a:latin typeface="Calibri Light" panose="020F0302020204030204" pitchFamily="34" charset="0"/>
                </a:rPr>
                <a:t>١٣</a:t>
              </a:r>
              <a:endParaRPr lang="ar-LB" sz="5400" b="1" dirty="0">
                <a:solidFill>
                  <a:prstClr val="black"/>
                </a:solidFill>
                <a:latin typeface="Calibri Light" panose="020F0302020204030204" pitchFamily="34" charset="0"/>
              </a:endParaRPr>
            </a:p>
          </p:txBody>
        </p:sp>
      </p:grpSp>
      <p:pic>
        <p:nvPicPr>
          <p:cNvPr id="15" name="Picture 14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D86C0CAD-541F-70F9-97D4-95D0CD2779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0" b="15267"/>
          <a:stretch/>
        </p:blipFill>
        <p:spPr>
          <a:xfrm>
            <a:off x="4464135" y="1000314"/>
            <a:ext cx="3173668" cy="30864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576560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35F527-3388-8BBC-20D3-F163332B32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logo" descr="Ein Bild, das Objekt, Uhr, Monitor enthält.&#10;&#10;Automatisch generierte Beschreibung">
            <a:extLst>
              <a:ext uri="{FF2B5EF4-FFF2-40B4-BE49-F238E27FC236}">
                <a16:creationId xmlns:a16="http://schemas.microsoft.com/office/drawing/2014/main" id="{EF87EAB1-1B06-9E62-9100-4E9FC96AEB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521" y="161614"/>
            <a:ext cx="903237" cy="172750"/>
          </a:xfrm>
          <a:prstGeom prst="rect">
            <a:avLst/>
          </a:prstGeom>
        </p:spPr>
      </p:pic>
      <p:grpSp>
        <p:nvGrpSpPr>
          <p:cNvPr id="13" name="Green Answer">
            <a:extLst>
              <a:ext uri="{FF2B5EF4-FFF2-40B4-BE49-F238E27FC236}">
                <a16:creationId xmlns:a16="http://schemas.microsoft.com/office/drawing/2014/main" id="{CFB370BD-CD4D-FBD8-7A82-E6CA3D6E9AC3}"/>
              </a:ext>
            </a:extLst>
          </p:cNvPr>
          <p:cNvGrpSpPr/>
          <p:nvPr/>
        </p:nvGrpSpPr>
        <p:grpSpPr>
          <a:xfrm>
            <a:off x="6141032" y="5500572"/>
            <a:ext cx="6024985" cy="1325564"/>
            <a:chOff x="6141032" y="5500572"/>
            <a:chExt cx="6024985" cy="1325564"/>
          </a:xfrm>
        </p:grpSpPr>
        <p:sp>
          <p:nvSpPr>
            <p:cNvPr id="6" name="green box">
              <a:extLst>
                <a:ext uri="{FF2B5EF4-FFF2-40B4-BE49-F238E27FC236}">
                  <a16:creationId xmlns:a16="http://schemas.microsoft.com/office/drawing/2014/main" id="{22A50A8C-5C39-F30A-30FD-22A4256918CA}"/>
                </a:ext>
              </a:extLst>
            </p:cNvPr>
            <p:cNvSpPr/>
            <p:nvPr/>
          </p:nvSpPr>
          <p:spPr>
            <a:xfrm>
              <a:off x="6141032" y="5500572"/>
              <a:ext cx="6024985" cy="1325563"/>
            </a:xfrm>
            <a:prstGeom prst="roundRect">
              <a:avLst>
                <a:gd name="adj" fmla="val 0"/>
              </a:avLst>
            </a:prstGeom>
            <a:solidFill>
              <a:srgbClr val="288F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">
              <a:extLst>
                <a:ext uri="{FF2B5EF4-FFF2-40B4-BE49-F238E27FC236}">
                  <a16:creationId xmlns:a16="http://schemas.microsoft.com/office/drawing/2014/main" id="{C6CBADAD-5B77-D067-0E29-9E25B201B4D1}"/>
                </a:ext>
              </a:extLst>
            </p:cNvPr>
            <p:cNvSpPr/>
            <p:nvPr/>
          </p:nvSpPr>
          <p:spPr>
            <a:xfrm>
              <a:off x="6431381" y="5940676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#sl-pollanswer(3)">
              <a:extLst>
                <a:ext uri="{FF2B5EF4-FFF2-40B4-BE49-F238E27FC236}">
                  <a16:creationId xmlns:a16="http://schemas.microsoft.com/office/drawing/2014/main" id="{5B2D4E00-8C01-F9F6-9E34-442566F64C31}"/>
                </a:ext>
              </a:extLst>
            </p:cNvPr>
            <p:cNvSpPr txBox="1">
              <a:spLocks/>
            </p:cNvSpPr>
            <p:nvPr/>
          </p:nvSpPr>
          <p:spPr>
            <a:xfrm>
              <a:off x="6898339" y="5532438"/>
              <a:ext cx="5113439" cy="129369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dirty="0">
                  <a:solidFill>
                    <a:schemeClr val="bg1"/>
                  </a:solidFill>
                </a:rPr>
                <a:t>فقط الرياضيون يحتاجون إلى العناية بأجسادهم</a:t>
              </a:r>
              <a:endPara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grpSp>
        <p:nvGrpSpPr>
          <p:cNvPr id="9" name="Yellow Answer">
            <a:extLst>
              <a:ext uri="{FF2B5EF4-FFF2-40B4-BE49-F238E27FC236}">
                <a16:creationId xmlns:a16="http://schemas.microsoft.com/office/drawing/2014/main" id="{7B35E614-2A94-2038-B696-18D0A75CDA96}"/>
              </a:ext>
            </a:extLst>
          </p:cNvPr>
          <p:cNvGrpSpPr/>
          <p:nvPr/>
        </p:nvGrpSpPr>
        <p:grpSpPr>
          <a:xfrm>
            <a:off x="25983" y="5500573"/>
            <a:ext cx="6024986" cy="1325563"/>
            <a:chOff x="25983" y="5500573"/>
            <a:chExt cx="6024986" cy="1325563"/>
          </a:xfrm>
        </p:grpSpPr>
        <p:sp>
          <p:nvSpPr>
            <p:cNvPr id="8" name="yellow box">
              <a:extLst>
                <a:ext uri="{FF2B5EF4-FFF2-40B4-BE49-F238E27FC236}">
                  <a16:creationId xmlns:a16="http://schemas.microsoft.com/office/drawing/2014/main" id="{C3FCF7BD-3B34-D1CC-BBB6-984986ADFCE0}"/>
                </a:ext>
              </a:extLst>
            </p:cNvPr>
            <p:cNvSpPr/>
            <p:nvPr/>
          </p:nvSpPr>
          <p:spPr>
            <a:xfrm>
              <a:off x="25983" y="5500573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D89E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circle">
              <a:extLst>
                <a:ext uri="{FF2B5EF4-FFF2-40B4-BE49-F238E27FC236}">
                  <a16:creationId xmlns:a16="http://schemas.microsoft.com/office/drawing/2014/main" id="{65F46418-B06F-5772-7FC1-7B06BE80D2FD}"/>
                </a:ext>
              </a:extLst>
            </p:cNvPr>
            <p:cNvSpPr/>
            <p:nvPr/>
          </p:nvSpPr>
          <p:spPr>
            <a:xfrm>
              <a:off x="287080" y="5920615"/>
              <a:ext cx="482138" cy="4821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#sl-pollanswer(2)">
              <a:extLst>
                <a:ext uri="{FF2B5EF4-FFF2-40B4-BE49-F238E27FC236}">
                  <a16:creationId xmlns:a16="http://schemas.microsoft.com/office/drawing/2014/main" id="{63CD962C-F249-29D1-C3D2-1C4AEA7DDC58}"/>
                </a:ext>
              </a:extLst>
            </p:cNvPr>
            <p:cNvSpPr txBox="1">
              <a:spLocks/>
            </p:cNvSpPr>
            <p:nvPr/>
          </p:nvSpPr>
          <p:spPr>
            <a:xfrm>
              <a:off x="738094" y="5532438"/>
              <a:ext cx="5191687" cy="129369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dirty="0">
                  <a:solidFill>
                    <a:schemeClr val="bg1"/>
                  </a:solidFill>
                </a:rPr>
                <a:t>تناول الطعام غير الصحي أمر عادي</a:t>
              </a:r>
              <a:endPara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grpSp>
        <p:nvGrpSpPr>
          <p:cNvPr id="5" name="Blue Answer">
            <a:extLst>
              <a:ext uri="{FF2B5EF4-FFF2-40B4-BE49-F238E27FC236}">
                <a16:creationId xmlns:a16="http://schemas.microsoft.com/office/drawing/2014/main" id="{062392A0-82F3-7ED7-3EC4-ECFA89EC9F20}"/>
              </a:ext>
            </a:extLst>
          </p:cNvPr>
          <p:cNvGrpSpPr/>
          <p:nvPr/>
        </p:nvGrpSpPr>
        <p:grpSpPr>
          <a:xfrm>
            <a:off x="6141032" y="4091439"/>
            <a:ext cx="6024986" cy="1325563"/>
            <a:chOff x="6141032" y="4091439"/>
            <a:chExt cx="6024986" cy="1325563"/>
          </a:xfrm>
        </p:grpSpPr>
        <p:sp>
          <p:nvSpPr>
            <p:cNvPr id="10" name="blue box">
              <a:extLst>
                <a:ext uri="{FF2B5EF4-FFF2-40B4-BE49-F238E27FC236}">
                  <a16:creationId xmlns:a16="http://schemas.microsoft.com/office/drawing/2014/main" id="{6DBACD4E-17DF-EDE1-A3F4-4651DFE7DAA2}"/>
                </a:ext>
              </a:extLst>
            </p:cNvPr>
            <p:cNvSpPr/>
            <p:nvPr/>
          </p:nvSpPr>
          <p:spPr>
            <a:xfrm>
              <a:off x="6141032" y="4091439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1A6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turned rectangle">
              <a:extLst>
                <a:ext uri="{FF2B5EF4-FFF2-40B4-BE49-F238E27FC236}">
                  <a16:creationId xmlns:a16="http://schemas.microsoft.com/office/drawing/2014/main" id="{20433967-2E92-3969-79A6-54CC2DB79F5D}"/>
                </a:ext>
              </a:extLst>
            </p:cNvPr>
            <p:cNvSpPr/>
            <p:nvPr/>
          </p:nvSpPr>
          <p:spPr>
            <a:xfrm rot="2700000">
              <a:off x="6437373" y="4561677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#sl-pollanswer(1)">
              <a:extLst>
                <a:ext uri="{FF2B5EF4-FFF2-40B4-BE49-F238E27FC236}">
                  <a16:creationId xmlns:a16="http://schemas.microsoft.com/office/drawing/2014/main" id="{F43B1413-C5BD-7FA2-15F8-4E113F571D89}"/>
                </a:ext>
              </a:extLst>
            </p:cNvPr>
            <p:cNvSpPr txBox="1">
              <a:spLocks/>
            </p:cNvSpPr>
            <p:nvPr/>
          </p:nvSpPr>
          <p:spPr>
            <a:xfrm>
              <a:off x="6876305" y="4091439"/>
              <a:ext cx="5113440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dirty="0">
                  <a:solidFill>
                    <a:schemeClr val="bg1"/>
                  </a:solidFill>
                </a:rPr>
                <a:t>أجسادنا هي هياكل للروح القدس</a:t>
              </a:r>
              <a:endParaRPr kumimoji="0" lang="ar-LB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grpSp>
        <p:nvGrpSpPr>
          <p:cNvPr id="3" name="Red Answer">
            <a:extLst>
              <a:ext uri="{FF2B5EF4-FFF2-40B4-BE49-F238E27FC236}">
                <a16:creationId xmlns:a16="http://schemas.microsoft.com/office/drawing/2014/main" id="{489CDB28-FEF5-1CEF-0CA4-845B869BFEF7}"/>
              </a:ext>
            </a:extLst>
          </p:cNvPr>
          <p:cNvGrpSpPr/>
          <p:nvPr/>
        </p:nvGrpSpPr>
        <p:grpSpPr>
          <a:xfrm>
            <a:off x="25983" y="4091438"/>
            <a:ext cx="6024986" cy="1330232"/>
            <a:chOff x="25983" y="4091438"/>
            <a:chExt cx="6024986" cy="1330232"/>
          </a:xfrm>
        </p:grpSpPr>
        <p:sp>
          <p:nvSpPr>
            <p:cNvPr id="4" name="red box">
              <a:extLst>
                <a:ext uri="{FF2B5EF4-FFF2-40B4-BE49-F238E27FC236}">
                  <a16:creationId xmlns:a16="http://schemas.microsoft.com/office/drawing/2014/main" id="{09773641-E2B2-3222-F69B-47F0CC8F349E}"/>
                </a:ext>
              </a:extLst>
            </p:cNvPr>
            <p:cNvSpPr/>
            <p:nvPr/>
          </p:nvSpPr>
          <p:spPr>
            <a:xfrm>
              <a:off x="25983" y="4096107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E21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riangle">
              <a:extLst>
                <a:ext uri="{FF2B5EF4-FFF2-40B4-BE49-F238E27FC236}">
                  <a16:creationId xmlns:a16="http://schemas.microsoft.com/office/drawing/2014/main" id="{5CA2D8D2-B3A4-3E7B-491D-557C552CEA41}"/>
                </a:ext>
              </a:extLst>
            </p:cNvPr>
            <p:cNvSpPr/>
            <p:nvPr/>
          </p:nvSpPr>
          <p:spPr>
            <a:xfrm>
              <a:off x="309372" y="4529423"/>
              <a:ext cx="437554" cy="50686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#sl-pollanswer(0)">
              <a:extLst>
                <a:ext uri="{FF2B5EF4-FFF2-40B4-BE49-F238E27FC236}">
                  <a16:creationId xmlns:a16="http://schemas.microsoft.com/office/drawing/2014/main" id="{B6AE380F-6711-839C-7956-D4B7305009AB}"/>
                </a:ext>
              </a:extLst>
            </p:cNvPr>
            <p:cNvSpPr txBox="1">
              <a:spLocks/>
            </p:cNvSpPr>
            <p:nvPr/>
          </p:nvSpPr>
          <p:spPr>
            <a:xfrm>
              <a:off x="682751" y="4091438"/>
              <a:ext cx="5213980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dirty="0">
                  <a:solidFill>
                    <a:schemeClr val="bg1"/>
                  </a:solidFill>
                </a:rPr>
                <a:t>يمكننا التعامل معها كما نريد</a:t>
              </a:r>
              <a:endParaRPr kumimoji="0" lang="de-DE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sp>
        <p:nvSpPr>
          <p:cNvPr id="7" name="question container">
            <a:extLst>
              <a:ext uri="{FF2B5EF4-FFF2-40B4-BE49-F238E27FC236}">
                <a16:creationId xmlns:a16="http://schemas.microsoft.com/office/drawing/2014/main" id="{B26253DF-CB06-5DCA-5D29-D9517531F3E3}"/>
              </a:ext>
            </a:extLst>
          </p:cNvPr>
          <p:cNvSpPr/>
          <p:nvPr/>
        </p:nvSpPr>
        <p:spPr>
          <a:xfrm>
            <a:off x="0" y="0"/>
            <a:ext cx="12192000" cy="100965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#sl-pollquestion()">
            <a:extLst>
              <a:ext uri="{FF2B5EF4-FFF2-40B4-BE49-F238E27FC236}">
                <a16:creationId xmlns:a16="http://schemas.microsoft.com/office/drawing/2014/main" id="{C83C0E2A-27E6-AD92-E0F7-4313C2130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84" y="0"/>
            <a:ext cx="12166016" cy="1014319"/>
          </a:xfrm>
        </p:spPr>
        <p:txBody>
          <a:bodyPr>
            <a:noAutofit/>
          </a:bodyPr>
          <a:lstStyle/>
          <a:p>
            <a:pPr algn="ctr"/>
            <a:r>
              <a:rPr lang="ar-SA" sz="4000" b="1" dirty="0">
                <a:solidFill>
                  <a:srgbClr val="000000"/>
                </a:solidFill>
                <a:latin typeface="Andalus" panose="02020603050405020304" pitchFamily="18" charset="-78"/>
                <a:cs typeface="+mn-cs"/>
              </a:rPr>
              <a:t>ماذا يقول الكتاب المقدس عن أجسادنا؟</a:t>
            </a:r>
            <a:endParaRPr lang="de-DE" sz="4000" b="1" dirty="0">
              <a:latin typeface="Andalus" panose="02020603050405020304" pitchFamily="18" charset="-78"/>
              <a:cs typeface="+mn-cs"/>
            </a:endParaRPr>
          </a:p>
        </p:txBody>
      </p:sp>
      <p:grpSp>
        <p:nvGrpSpPr>
          <p:cNvPr id="17" name="Timer">
            <a:extLst>
              <a:ext uri="{FF2B5EF4-FFF2-40B4-BE49-F238E27FC236}">
                <a16:creationId xmlns:a16="http://schemas.microsoft.com/office/drawing/2014/main" id="{82F64F3F-0512-87E8-158B-0F68934F30D0}"/>
              </a:ext>
            </a:extLst>
          </p:cNvPr>
          <p:cNvGrpSpPr/>
          <p:nvPr/>
        </p:nvGrpSpPr>
        <p:grpSpPr>
          <a:xfrm>
            <a:off x="433042" y="1626570"/>
            <a:ext cx="2435016" cy="1513853"/>
            <a:chOff x="9853919" y="1976970"/>
            <a:chExt cx="1624012" cy="1009650"/>
          </a:xfrm>
        </p:grpSpPr>
        <p:sp>
          <p:nvSpPr>
            <p:cNvPr id="14" name="container-time">
              <a:extLst>
                <a:ext uri="{FF2B5EF4-FFF2-40B4-BE49-F238E27FC236}">
                  <a16:creationId xmlns:a16="http://schemas.microsoft.com/office/drawing/2014/main" id="{ECCE49BE-329F-9B6B-8BB6-1C8DCA49A2F5}"/>
                </a:ext>
              </a:extLst>
            </p:cNvPr>
            <p:cNvSpPr/>
            <p:nvPr/>
          </p:nvSpPr>
          <p:spPr>
            <a:xfrm>
              <a:off x="10161100" y="1976970"/>
              <a:ext cx="1009650" cy="1009650"/>
            </a:xfrm>
            <a:prstGeom prst="ellipse">
              <a:avLst/>
            </a:prstGeom>
            <a:solidFill>
              <a:srgbClr val="854C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#sl-countdown()">
              <a:extLst>
                <a:ext uri="{FF2B5EF4-FFF2-40B4-BE49-F238E27FC236}">
                  <a16:creationId xmlns:a16="http://schemas.microsoft.com/office/drawing/2014/main" id="{110825D7-1BC2-F0EF-301B-569D72383E62}"/>
                </a:ext>
              </a:extLst>
            </p:cNvPr>
            <p:cNvSpPr txBox="1"/>
            <p:nvPr/>
          </p:nvSpPr>
          <p:spPr>
            <a:xfrm>
              <a:off x="9853919" y="2179353"/>
              <a:ext cx="1624012" cy="6158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sz="5400" b="1" dirty="0">
                  <a:solidFill>
                    <a:prstClr val="black"/>
                  </a:solidFill>
                  <a:latin typeface="Calibri Light" panose="020F0302020204030204" pitchFamily="34" charset="0"/>
                </a:rPr>
                <a:t>١٣</a:t>
              </a:r>
              <a:endParaRPr lang="ar-LB" sz="5400" b="1" dirty="0">
                <a:solidFill>
                  <a:prstClr val="black"/>
                </a:solidFill>
                <a:latin typeface="Calibri Light" panose="020F0302020204030204" pitchFamily="34" charset="0"/>
              </a:endParaRPr>
            </a:p>
          </p:txBody>
        </p:sp>
      </p:grpSp>
      <p:sp>
        <p:nvSpPr>
          <p:cNvPr id="27" name="Oval 26">
            <a:extLst>
              <a:ext uri="{FF2B5EF4-FFF2-40B4-BE49-F238E27FC236}">
                <a16:creationId xmlns:a16="http://schemas.microsoft.com/office/drawing/2014/main" id="{944276FF-3348-3D1D-D968-BA7C52ADF6E8}"/>
              </a:ext>
            </a:extLst>
          </p:cNvPr>
          <p:cNvSpPr/>
          <p:nvPr/>
        </p:nvSpPr>
        <p:spPr>
          <a:xfrm>
            <a:off x="6295270" y="4086770"/>
            <a:ext cx="6050969" cy="1325562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ADCB6EDD-1A45-BA2E-BECE-09DBD6D163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0" b="15267"/>
          <a:stretch/>
        </p:blipFill>
        <p:spPr>
          <a:xfrm>
            <a:off x="4464135" y="1000314"/>
            <a:ext cx="3173668" cy="30864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030213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87DC4D-2F01-774F-0692-91BF3D3A9A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logo" descr="Ein Bild, das Objekt, Uhr, Monitor enthält.&#10;&#10;Automatisch generierte Beschreibung">
            <a:extLst>
              <a:ext uri="{FF2B5EF4-FFF2-40B4-BE49-F238E27FC236}">
                <a16:creationId xmlns:a16="http://schemas.microsoft.com/office/drawing/2014/main" id="{74AC1312-6F73-75F5-B482-EE74E3C832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521" y="161614"/>
            <a:ext cx="903237" cy="172750"/>
          </a:xfrm>
          <a:prstGeom prst="rect">
            <a:avLst/>
          </a:prstGeom>
        </p:spPr>
      </p:pic>
      <p:grpSp>
        <p:nvGrpSpPr>
          <p:cNvPr id="13" name="Green Answer">
            <a:extLst>
              <a:ext uri="{FF2B5EF4-FFF2-40B4-BE49-F238E27FC236}">
                <a16:creationId xmlns:a16="http://schemas.microsoft.com/office/drawing/2014/main" id="{D80B7B5F-5A02-4360-A0A4-CBFD4CE8F696}"/>
              </a:ext>
            </a:extLst>
          </p:cNvPr>
          <p:cNvGrpSpPr/>
          <p:nvPr/>
        </p:nvGrpSpPr>
        <p:grpSpPr>
          <a:xfrm>
            <a:off x="6141032" y="5500572"/>
            <a:ext cx="6024985" cy="1325564"/>
            <a:chOff x="6141032" y="5500572"/>
            <a:chExt cx="6024985" cy="1325564"/>
          </a:xfrm>
        </p:grpSpPr>
        <p:sp>
          <p:nvSpPr>
            <p:cNvPr id="6" name="green box">
              <a:extLst>
                <a:ext uri="{FF2B5EF4-FFF2-40B4-BE49-F238E27FC236}">
                  <a16:creationId xmlns:a16="http://schemas.microsoft.com/office/drawing/2014/main" id="{023F0EFE-BD6D-D96D-448E-641B1A57110D}"/>
                </a:ext>
              </a:extLst>
            </p:cNvPr>
            <p:cNvSpPr/>
            <p:nvPr/>
          </p:nvSpPr>
          <p:spPr>
            <a:xfrm>
              <a:off x="6141032" y="5500572"/>
              <a:ext cx="6024985" cy="1325563"/>
            </a:xfrm>
            <a:prstGeom prst="roundRect">
              <a:avLst>
                <a:gd name="adj" fmla="val 0"/>
              </a:avLst>
            </a:prstGeom>
            <a:solidFill>
              <a:srgbClr val="288F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">
              <a:extLst>
                <a:ext uri="{FF2B5EF4-FFF2-40B4-BE49-F238E27FC236}">
                  <a16:creationId xmlns:a16="http://schemas.microsoft.com/office/drawing/2014/main" id="{8034ECDB-F439-F273-3D88-003A14D4F73F}"/>
                </a:ext>
              </a:extLst>
            </p:cNvPr>
            <p:cNvSpPr/>
            <p:nvPr/>
          </p:nvSpPr>
          <p:spPr>
            <a:xfrm>
              <a:off x="6431381" y="5940676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#sl-pollanswer(3)">
              <a:extLst>
                <a:ext uri="{FF2B5EF4-FFF2-40B4-BE49-F238E27FC236}">
                  <a16:creationId xmlns:a16="http://schemas.microsoft.com/office/drawing/2014/main" id="{2B140C26-ACC0-7E70-33BF-2D1F9FEF73E4}"/>
                </a:ext>
              </a:extLst>
            </p:cNvPr>
            <p:cNvSpPr txBox="1">
              <a:spLocks/>
            </p:cNvSpPr>
            <p:nvPr/>
          </p:nvSpPr>
          <p:spPr>
            <a:xfrm>
              <a:off x="6898339" y="5532438"/>
              <a:ext cx="5113439" cy="129369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dirty="0">
                  <a:solidFill>
                    <a:schemeClr val="bg1"/>
                  </a:solidFill>
                </a:rPr>
                <a:t>التحدث مع شخص تثق به</a:t>
              </a:r>
              <a:endPara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grpSp>
        <p:nvGrpSpPr>
          <p:cNvPr id="9" name="Yellow Answer">
            <a:extLst>
              <a:ext uri="{FF2B5EF4-FFF2-40B4-BE49-F238E27FC236}">
                <a16:creationId xmlns:a16="http://schemas.microsoft.com/office/drawing/2014/main" id="{7F76D117-FDE7-E0C4-F124-8256A7969B00}"/>
              </a:ext>
            </a:extLst>
          </p:cNvPr>
          <p:cNvGrpSpPr/>
          <p:nvPr/>
        </p:nvGrpSpPr>
        <p:grpSpPr>
          <a:xfrm>
            <a:off x="25983" y="5500573"/>
            <a:ext cx="6024986" cy="1325563"/>
            <a:chOff x="25983" y="5500573"/>
            <a:chExt cx="6024986" cy="1325563"/>
          </a:xfrm>
        </p:grpSpPr>
        <p:sp>
          <p:nvSpPr>
            <p:cNvPr id="8" name="yellow box">
              <a:extLst>
                <a:ext uri="{FF2B5EF4-FFF2-40B4-BE49-F238E27FC236}">
                  <a16:creationId xmlns:a16="http://schemas.microsoft.com/office/drawing/2014/main" id="{38787002-9FA4-AA4A-3AC1-0E0CBB1CB276}"/>
                </a:ext>
              </a:extLst>
            </p:cNvPr>
            <p:cNvSpPr/>
            <p:nvPr/>
          </p:nvSpPr>
          <p:spPr>
            <a:xfrm>
              <a:off x="25983" y="5500573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D89E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circle">
              <a:extLst>
                <a:ext uri="{FF2B5EF4-FFF2-40B4-BE49-F238E27FC236}">
                  <a16:creationId xmlns:a16="http://schemas.microsoft.com/office/drawing/2014/main" id="{F2D2B548-6223-3DC2-5C7D-A7C69D71809A}"/>
                </a:ext>
              </a:extLst>
            </p:cNvPr>
            <p:cNvSpPr/>
            <p:nvPr/>
          </p:nvSpPr>
          <p:spPr>
            <a:xfrm>
              <a:off x="287080" y="5920615"/>
              <a:ext cx="482138" cy="4821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#sl-pollanswer(2)">
              <a:extLst>
                <a:ext uri="{FF2B5EF4-FFF2-40B4-BE49-F238E27FC236}">
                  <a16:creationId xmlns:a16="http://schemas.microsoft.com/office/drawing/2014/main" id="{4980E485-04F5-5910-F914-22D4573C5363}"/>
                </a:ext>
              </a:extLst>
            </p:cNvPr>
            <p:cNvSpPr txBox="1">
              <a:spLocks/>
            </p:cNvSpPr>
            <p:nvPr/>
          </p:nvSpPr>
          <p:spPr>
            <a:xfrm>
              <a:off x="738094" y="5532438"/>
              <a:ext cx="5191687" cy="129369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dirty="0">
                  <a:solidFill>
                    <a:schemeClr val="bg1"/>
                  </a:solidFill>
                </a:rPr>
                <a:t>التظاهر بأن كل شيء على ما يرام</a:t>
              </a:r>
              <a:endPara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grpSp>
        <p:nvGrpSpPr>
          <p:cNvPr id="5" name="Blue Answer">
            <a:extLst>
              <a:ext uri="{FF2B5EF4-FFF2-40B4-BE49-F238E27FC236}">
                <a16:creationId xmlns:a16="http://schemas.microsoft.com/office/drawing/2014/main" id="{B0385D5C-772C-890A-14AF-57232FF59454}"/>
              </a:ext>
            </a:extLst>
          </p:cNvPr>
          <p:cNvGrpSpPr/>
          <p:nvPr/>
        </p:nvGrpSpPr>
        <p:grpSpPr>
          <a:xfrm>
            <a:off x="6141032" y="4091439"/>
            <a:ext cx="6024986" cy="1325563"/>
            <a:chOff x="6141032" y="4091439"/>
            <a:chExt cx="6024986" cy="1325563"/>
          </a:xfrm>
        </p:grpSpPr>
        <p:sp>
          <p:nvSpPr>
            <p:cNvPr id="10" name="blue box">
              <a:extLst>
                <a:ext uri="{FF2B5EF4-FFF2-40B4-BE49-F238E27FC236}">
                  <a16:creationId xmlns:a16="http://schemas.microsoft.com/office/drawing/2014/main" id="{9C9BDA0E-D90E-880A-1B43-B3827EEF2B78}"/>
                </a:ext>
              </a:extLst>
            </p:cNvPr>
            <p:cNvSpPr/>
            <p:nvPr/>
          </p:nvSpPr>
          <p:spPr>
            <a:xfrm>
              <a:off x="6141032" y="4091439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1A6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turned rectangle">
              <a:extLst>
                <a:ext uri="{FF2B5EF4-FFF2-40B4-BE49-F238E27FC236}">
                  <a16:creationId xmlns:a16="http://schemas.microsoft.com/office/drawing/2014/main" id="{1648DDB9-3C7A-DA4F-E681-C308DEE2FF12}"/>
                </a:ext>
              </a:extLst>
            </p:cNvPr>
            <p:cNvSpPr/>
            <p:nvPr/>
          </p:nvSpPr>
          <p:spPr>
            <a:xfrm rot="2700000">
              <a:off x="6437373" y="4561677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#sl-pollanswer(1)">
              <a:extLst>
                <a:ext uri="{FF2B5EF4-FFF2-40B4-BE49-F238E27FC236}">
                  <a16:creationId xmlns:a16="http://schemas.microsoft.com/office/drawing/2014/main" id="{B56E70FC-E528-6912-41E3-E0B4D6A60577}"/>
                </a:ext>
              </a:extLst>
            </p:cNvPr>
            <p:cNvSpPr txBox="1">
              <a:spLocks/>
            </p:cNvSpPr>
            <p:nvPr/>
          </p:nvSpPr>
          <p:spPr>
            <a:xfrm>
              <a:off x="6876305" y="4091439"/>
              <a:ext cx="5113440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dirty="0">
                  <a:solidFill>
                    <a:schemeClr val="bg1"/>
                  </a:solidFill>
                </a:rPr>
                <a:t>تجاهلها</a:t>
              </a:r>
              <a:endParaRPr kumimoji="0" lang="ar-LB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grpSp>
        <p:nvGrpSpPr>
          <p:cNvPr id="3" name="Red Answer">
            <a:extLst>
              <a:ext uri="{FF2B5EF4-FFF2-40B4-BE49-F238E27FC236}">
                <a16:creationId xmlns:a16="http://schemas.microsoft.com/office/drawing/2014/main" id="{D8CF1EDA-96EF-A4C0-72F7-60D5F5BE210B}"/>
              </a:ext>
            </a:extLst>
          </p:cNvPr>
          <p:cNvGrpSpPr/>
          <p:nvPr/>
        </p:nvGrpSpPr>
        <p:grpSpPr>
          <a:xfrm>
            <a:off x="25983" y="4091438"/>
            <a:ext cx="6024986" cy="1330232"/>
            <a:chOff x="25983" y="4091438"/>
            <a:chExt cx="6024986" cy="1330232"/>
          </a:xfrm>
        </p:grpSpPr>
        <p:sp>
          <p:nvSpPr>
            <p:cNvPr id="4" name="red box">
              <a:extLst>
                <a:ext uri="{FF2B5EF4-FFF2-40B4-BE49-F238E27FC236}">
                  <a16:creationId xmlns:a16="http://schemas.microsoft.com/office/drawing/2014/main" id="{845E4C00-2C10-45A5-235F-C82F8CA62FD2}"/>
                </a:ext>
              </a:extLst>
            </p:cNvPr>
            <p:cNvSpPr/>
            <p:nvPr/>
          </p:nvSpPr>
          <p:spPr>
            <a:xfrm>
              <a:off x="25983" y="4096107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E21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riangle">
              <a:extLst>
                <a:ext uri="{FF2B5EF4-FFF2-40B4-BE49-F238E27FC236}">
                  <a16:creationId xmlns:a16="http://schemas.microsoft.com/office/drawing/2014/main" id="{7895089D-803F-065F-363C-09E2BEEAD701}"/>
                </a:ext>
              </a:extLst>
            </p:cNvPr>
            <p:cNvSpPr/>
            <p:nvPr/>
          </p:nvSpPr>
          <p:spPr>
            <a:xfrm>
              <a:off x="309372" y="4529423"/>
              <a:ext cx="437554" cy="50686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#sl-pollanswer(0)">
              <a:extLst>
                <a:ext uri="{FF2B5EF4-FFF2-40B4-BE49-F238E27FC236}">
                  <a16:creationId xmlns:a16="http://schemas.microsoft.com/office/drawing/2014/main" id="{509CEF51-8405-50DC-16CA-E2EA5795756F}"/>
                </a:ext>
              </a:extLst>
            </p:cNvPr>
            <p:cNvSpPr txBox="1">
              <a:spLocks/>
            </p:cNvSpPr>
            <p:nvPr/>
          </p:nvSpPr>
          <p:spPr>
            <a:xfrm>
              <a:off x="682751" y="4091438"/>
              <a:ext cx="5213980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dirty="0">
                  <a:solidFill>
                    <a:schemeClr val="bg1"/>
                  </a:solidFill>
                </a:rPr>
                <a:t>كبتها وعدم التعبير عنها</a:t>
              </a:r>
              <a:endParaRPr kumimoji="0" lang="de-DE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sp>
        <p:nvSpPr>
          <p:cNvPr id="7" name="question container">
            <a:extLst>
              <a:ext uri="{FF2B5EF4-FFF2-40B4-BE49-F238E27FC236}">
                <a16:creationId xmlns:a16="http://schemas.microsoft.com/office/drawing/2014/main" id="{E8B0767F-9D09-4D45-199B-40D5E785E4DA}"/>
              </a:ext>
            </a:extLst>
          </p:cNvPr>
          <p:cNvSpPr/>
          <p:nvPr/>
        </p:nvSpPr>
        <p:spPr>
          <a:xfrm>
            <a:off x="0" y="0"/>
            <a:ext cx="12192000" cy="100965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#sl-pollquestion()">
            <a:extLst>
              <a:ext uri="{FF2B5EF4-FFF2-40B4-BE49-F238E27FC236}">
                <a16:creationId xmlns:a16="http://schemas.microsoft.com/office/drawing/2014/main" id="{B1F96792-E6AC-DA82-5721-0C324E839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84" y="0"/>
            <a:ext cx="12166016" cy="1014319"/>
          </a:xfrm>
        </p:spPr>
        <p:txBody>
          <a:bodyPr>
            <a:noAutofit/>
          </a:bodyPr>
          <a:lstStyle/>
          <a:p>
            <a:pPr algn="ctr"/>
            <a:r>
              <a:rPr lang="ar-SA" sz="4000" b="1" dirty="0">
                <a:solidFill>
                  <a:srgbClr val="000000"/>
                </a:solidFill>
                <a:latin typeface="Andalus" panose="02020603050405020304" pitchFamily="18" charset="-78"/>
                <a:cs typeface="+mn-cs"/>
              </a:rPr>
              <a:t>أي من هذه الطرق صحية للتعامل مع المشاعر؟</a:t>
            </a:r>
            <a:endParaRPr lang="de-DE" sz="4000" b="1" dirty="0">
              <a:latin typeface="Andalus" panose="02020603050405020304" pitchFamily="18" charset="-78"/>
              <a:cs typeface="+mn-cs"/>
            </a:endParaRPr>
          </a:p>
        </p:txBody>
      </p:sp>
      <p:grpSp>
        <p:nvGrpSpPr>
          <p:cNvPr id="17" name="Timer">
            <a:extLst>
              <a:ext uri="{FF2B5EF4-FFF2-40B4-BE49-F238E27FC236}">
                <a16:creationId xmlns:a16="http://schemas.microsoft.com/office/drawing/2014/main" id="{041412AE-59DD-6D3D-886B-77637FA03626}"/>
              </a:ext>
            </a:extLst>
          </p:cNvPr>
          <p:cNvGrpSpPr/>
          <p:nvPr/>
        </p:nvGrpSpPr>
        <p:grpSpPr>
          <a:xfrm>
            <a:off x="433042" y="1626570"/>
            <a:ext cx="2435016" cy="1513853"/>
            <a:chOff x="9853919" y="1976970"/>
            <a:chExt cx="1624012" cy="1009650"/>
          </a:xfrm>
        </p:grpSpPr>
        <p:sp>
          <p:nvSpPr>
            <p:cNvPr id="14" name="container-time">
              <a:extLst>
                <a:ext uri="{FF2B5EF4-FFF2-40B4-BE49-F238E27FC236}">
                  <a16:creationId xmlns:a16="http://schemas.microsoft.com/office/drawing/2014/main" id="{0C4C63E1-3B60-A2C8-1F21-301EC8BE7521}"/>
                </a:ext>
              </a:extLst>
            </p:cNvPr>
            <p:cNvSpPr/>
            <p:nvPr/>
          </p:nvSpPr>
          <p:spPr>
            <a:xfrm>
              <a:off x="10161100" y="1976970"/>
              <a:ext cx="1009650" cy="1009650"/>
            </a:xfrm>
            <a:prstGeom prst="ellipse">
              <a:avLst/>
            </a:prstGeom>
            <a:solidFill>
              <a:srgbClr val="854C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#sl-countdown()">
              <a:extLst>
                <a:ext uri="{FF2B5EF4-FFF2-40B4-BE49-F238E27FC236}">
                  <a16:creationId xmlns:a16="http://schemas.microsoft.com/office/drawing/2014/main" id="{1419D846-3A4E-1EE7-1837-D7E65C4C1632}"/>
                </a:ext>
              </a:extLst>
            </p:cNvPr>
            <p:cNvSpPr txBox="1"/>
            <p:nvPr/>
          </p:nvSpPr>
          <p:spPr>
            <a:xfrm>
              <a:off x="9853919" y="2179353"/>
              <a:ext cx="1624012" cy="6158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sz="5400" b="1" dirty="0">
                  <a:solidFill>
                    <a:prstClr val="black"/>
                  </a:solidFill>
                  <a:latin typeface="Calibri Light" panose="020F0302020204030204" pitchFamily="34" charset="0"/>
                </a:rPr>
                <a:t>١٤</a:t>
              </a:r>
              <a:endParaRPr lang="ar-LB" sz="5400" b="1" dirty="0">
                <a:solidFill>
                  <a:prstClr val="black"/>
                </a:solidFill>
                <a:latin typeface="Calibri Light" panose="020F0302020204030204" pitchFamily="34" charset="0"/>
              </a:endParaRPr>
            </a:p>
          </p:txBody>
        </p:sp>
      </p:grpSp>
      <p:pic>
        <p:nvPicPr>
          <p:cNvPr id="15" name="Picture 14" descr="A colorful meter with different faces&#10;&#10;AI-generated content may be incorrect.">
            <a:extLst>
              <a:ext uri="{FF2B5EF4-FFF2-40B4-BE49-F238E27FC236}">
                <a16:creationId xmlns:a16="http://schemas.microsoft.com/office/drawing/2014/main" id="{B7CC4514-9D63-22A2-D36B-9B7D0FE7A9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151" y="1027715"/>
            <a:ext cx="4604601" cy="30683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303063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F201E06-6EC6-F057-29BA-E6CFC3ADA5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logo" descr="Ein Bild, das Objekt, Uhr, Monitor enthält.&#10;&#10;Automatisch generierte Beschreibung">
            <a:extLst>
              <a:ext uri="{FF2B5EF4-FFF2-40B4-BE49-F238E27FC236}">
                <a16:creationId xmlns:a16="http://schemas.microsoft.com/office/drawing/2014/main" id="{98F3ECDD-E23B-2331-F3A1-90E903325C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521" y="161614"/>
            <a:ext cx="903237" cy="172750"/>
          </a:xfrm>
          <a:prstGeom prst="rect">
            <a:avLst/>
          </a:prstGeom>
        </p:spPr>
      </p:pic>
      <p:grpSp>
        <p:nvGrpSpPr>
          <p:cNvPr id="13" name="Green Answer">
            <a:extLst>
              <a:ext uri="{FF2B5EF4-FFF2-40B4-BE49-F238E27FC236}">
                <a16:creationId xmlns:a16="http://schemas.microsoft.com/office/drawing/2014/main" id="{EF8605CB-4615-7CE3-6AD6-F6FEBFCAD7FA}"/>
              </a:ext>
            </a:extLst>
          </p:cNvPr>
          <p:cNvGrpSpPr/>
          <p:nvPr/>
        </p:nvGrpSpPr>
        <p:grpSpPr>
          <a:xfrm>
            <a:off x="6141032" y="5500572"/>
            <a:ext cx="6024985" cy="1325564"/>
            <a:chOff x="6141032" y="5500572"/>
            <a:chExt cx="6024985" cy="1325564"/>
          </a:xfrm>
        </p:grpSpPr>
        <p:sp>
          <p:nvSpPr>
            <p:cNvPr id="6" name="green box">
              <a:extLst>
                <a:ext uri="{FF2B5EF4-FFF2-40B4-BE49-F238E27FC236}">
                  <a16:creationId xmlns:a16="http://schemas.microsoft.com/office/drawing/2014/main" id="{D6AF9E3E-3BB6-6F2B-7F45-0DF8DFFF700F}"/>
                </a:ext>
              </a:extLst>
            </p:cNvPr>
            <p:cNvSpPr/>
            <p:nvPr/>
          </p:nvSpPr>
          <p:spPr>
            <a:xfrm>
              <a:off x="6141032" y="5500572"/>
              <a:ext cx="6024985" cy="1325563"/>
            </a:xfrm>
            <a:prstGeom prst="roundRect">
              <a:avLst>
                <a:gd name="adj" fmla="val 0"/>
              </a:avLst>
            </a:prstGeom>
            <a:solidFill>
              <a:srgbClr val="288F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">
              <a:extLst>
                <a:ext uri="{FF2B5EF4-FFF2-40B4-BE49-F238E27FC236}">
                  <a16:creationId xmlns:a16="http://schemas.microsoft.com/office/drawing/2014/main" id="{1DC98011-1EB6-FA57-2961-DF84C2D717AE}"/>
                </a:ext>
              </a:extLst>
            </p:cNvPr>
            <p:cNvSpPr/>
            <p:nvPr/>
          </p:nvSpPr>
          <p:spPr>
            <a:xfrm>
              <a:off x="6431381" y="5940676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#sl-pollanswer(3)">
              <a:extLst>
                <a:ext uri="{FF2B5EF4-FFF2-40B4-BE49-F238E27FC236}">
                  <a16:creationId xmlns:a16="http://schemas.microsoft.com/office/drawing/2014/main" id="{51FD2C09-28EB-E8C5-90F4-8923203DF419}"/>
                </a:ext>
              </a:extLst>
            </p:cNvPr>
            <p:cNvSpPr txBox="1">
              <a:spLocks/>
            </p:cNvSpPr>
            <p:nvPr/>
          </p:nvSpPr>
          <p:spPr>
            <a:xfrm>
              <a:off x="6898339" y="5532438"/>
              <a:ext cx="5113439" cy="129369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dirty="0">
                  <a:solidFill>
                    <a:schemeClr val="bg1"/>
                  </a:solidFill>
                </a:rPr>
                <a:t>التحدث مع شخص تثق به</a:t>
              </a:r>
              <a:endPara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grpSp>
        <p:nvGrpSpPr>
          <p:cNvPr id="9" name="Yellow Answer">
            <a:extLst>
              <a:ext uri="{FF2B5EF4-FFF2-40B4-BE49-F238E27FC236}">
                <a16:creationId xmlns:a16="http://schemas.microsoft.com/office/drawing/2014/main" id="{AA34A977-4852-E990-6EEF-22F7751841CB}"/>
              </a:ext>
            </a:extLst>
          </p:cNvPr>
          <p:cNvGrpSpPr/>
          <p:nvPr/>
        </p:nvGrpSpPr>
        <p:grpSpPr>
          <a:xfrm>
            <a:off x="25983" y="5500573"/>
            <a:ext cx="6024986" cy="1325563"/>
            <a:chOff x="25983" y="5500573"/>
            <a:chExt cx="6024986" cy="1325563"/>
          </a:xfrm>
        </p:grpSpPr>
        <p:sp>
          <p:nvSpPr>
            <p:cNvPr id="8" name="yellow box">
              <a:extLst>
                <a:ext uri="{FF2B5EF4-FFF2-40B4-BE49-F238E27FC236}">
                  <a16:creationId xmlns:a16="http://schemas.microsoft.com/office/drawing/2014/main" id="{06BFC0CE-5C6C-7548-6C97-0C2935725C8D}"/>
                </a:ext>
              </a:extLst>
            </p:cNvPr>
            <p:cNvSpPr/>
            <p:nvPr/>
          </p:nvSpPr>
          <p:spPr>
            <a:xfrm>
              <a:off x="25983" y="5500573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D89E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circle">
              <a:extLst>
                <a:ext uri="{FF2B5EF4-FFF2-40B4-BE49-F238E27FC236}">
                  <a16:creationId xmlns:a16="http://schemas.microsoft.com/office/drawing/2014/main" id="{62E2F194-ABBC-745F-BA02-8F9F99520749}"/>
                </a:ext>
              </a:extLst>
            </p:cNvPr>
            <p:cNvSpPr/>
            <p:nvPr/>
          </p:nvSpPr>
          <p:spPr>
            <a:xfrm>
              <a:off x="287080" y="5920615"/>
              <a:ext cx="482138" cy="4821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#sl-pollanswer(2)">
              <a:extLst>
                <a:ext uri="{FF2B5EF4-FFF2-40B4-BE49-F238E27FC236}">
                  <a16:creationId xmlns:a16="http://schemas.microsoft.com/office/drawing/2014/main" id="{C087648A-90F0-C582-0B28-331C52805530}"/>
                </a:ext>
              </a:extLst>
            </p:cNvPr>
            <p:cNvSpPr txBox="1">
              <a:spLocks/>
            </p:cNvSpPr>
            <p:nvPr/>
          </p:nvSpPr>
          <p:spPr>
            <a:xfrm>
              <a:off x="738094" y="5532438"/>
              <a:ext cx="5191687" cy="129369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dirty="0">
                  <a:solidFill>
                    <a:schemeClr val="bg1"/>
                  </a:solidFill>
                </a:rPr>
                <a:t>التظاهر بأن كل شيء على ما يرام</a:t>
              </a:r>
              <a:endPara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grpSp>
        <p:nvGrpSpPr>
          <p:cNvPr id="5" name="Blue Answer">
            <a:extLst>
              <a:ext uri="{FF2B5EF4-FFF2-40B4-BE49-F238E27FC236}">
                <a16:creationId xmlns:a16="http://schemas.microsoft.com/office/drawing/2014/main" id="{C752180B-4CD3-2C16-34CA-695C1BE1BC6C}"/>
              </a:ext>
            </a:extLst>
          </p:cNvPr>
          <p:cNvGrpSpPr/>
          <p:nvPr/>
        </p:nvGrpSpPr>
        <p:grpSpPr>
          <a:xfrm>
            <a:off x="6141032" y="4091439"/>
            <a:ext cx="6024986" cy="1325563"/>
            <a:chOff x="6141032" y="4091439"/>
            <a:chExt cx="6024986" cy="1325563"/>
          </a:xfrm>
        </p:grpSpPr>
        <p:sp>
          <p:nvSpPr>
            <p:cNvPr id="10" name="blue box">
              <a:extLst>
                <a:ext uri="{FF2B5EF4-FFF2-40B4-BE49-F238E27FC236}">
                  <a16:creationId xmlns:a16="http://schemas.microsoft.com/office/drawing/2014/main" id="{5F66B2BE-D915-CD4E-2119-749E7A90C290}"/>
                </a:ext>
              </a:extLst>
            </p:cNvPr>
            <p:cNvSpPr/>
            <p:nvPr/>
          </p:nvSpPr>
          <p:spPr>
            <a:xfrm>
              <a:off x="6141032" y="4091439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1A6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turned rectangle">
              <a:extLst>
                <a:ext uri="{FF2B5EF4-FFF2-40B4-BE49-F238E27FC236}">
                  <a16:creationId xmlns:a16="http://schemas.microsoft.com/office/drawing/2014/main" id="{787B9F13-38E1-CFDB-2675-76908D2D059F}"/>
                </a:ext>
              </a:extLst>
            </p:cNvPr>
            <p:cNvSpPr/>
            <p:nvPr/>
          </p:nvSpPr>
          <p:spPr>
            <a:xfrm rot="2700000">
              <a:off x="6437373" y="4561677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#sl-pollanswer(1)">
              <a:extLst>
                <a:ext uri="{FF2B5EF4-FFF2-40B4-BE49-F238E27FC236}">
                  <a16:creationId xmlns:a16="http://schemas.microsoft.com/office/drawing/2014/main" id="{0046B4DB-5686-5E74-31C2-09D08FF7CCC9}"/>
                </a:ext>
              </a:extLst>
            </p:cNvPr>
            <p:cNvSpPr txBox="1">
              <a:spLocks/>
            </p:cNvSpPr>
            <p:nvPr/>
          </p:nvSpPr>
          <p:spPr>
            <a:xfrm>
              <a:off x="6876305" y="4091439"/>
              <a:ext cx="5113440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dirty="0">
                  <a:solidFill>
                    <a:schemeClr val="bg1"/>
                  </a:solidFill>
                </a:rPr>
                <a:t>تجاهلها</a:t>
              </a:r>
              <a:endParaRPr kumimoji="0" lang="ar-LB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grpSp>
        <p:nvGrpSpPr>
          <p:cNvPr id="3" name="Red Answer">
            <a:extLst>
              <a:ext uri="{FF2B5EF4-FFF2-40B4-BE49-F238E27FC236}">
                <a16:creationId xmlns:a16="http://schemas.microsoft.com/office/drawing/2014/main" id="{AB5BDDA2-67D9-F34C-85D4-4528400E7732}"/>
              </a:ext>
            </a:extLst>
          </p:cNvPr>
          <p:cNvGrpSpPr/>
          <p:nvPr/>
        </p:nvGrpSpPr>
        <p:grpSpPr>
          <a:xfrm>
            <a:off x="25983" y="4091438"/>
            <a:ext cx="6024986" cy="1330232"/>
            <a:chOff x="25983" y="4091438"/>
            <a:chExt cx="6024986" cy="1330232"/>
          </a:xfrm>
        </p:grpSpPr>
        <p:sp>
          <p:nvSpPr>
            <p:cNvPr id="4" name="red box">
              <a:extLst>
                <a:ext uri="{FF2B5EF4-FFF2-40B4-BE49-F238E27FC236}">
                  <a16:creationId xmlns:a16="http://schemas.microsoft.com/office/drawing/2014/main" id="{ED27E7C4-B12F-48EF-497B-73A7C540C242}"/>
                </a:ext>
              </a:extLst>
            </p:cNvPr>
            <p:cNvSpPr/>
            <p:nvPr/>
          </p:nvSpPr>
          <p:spPr>
            <a:xfrm>
              <a:off x="25983" y="4096107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E21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riangle">
              <a:extLst>
                <a:ext uri="{FF2B5EF4-FFF2-40B4-BE49-F238E27FC236}">
                  <a16:creationId xmlns:a16="http://schemas.microsoft.com/office/drawing/2014/main" id="{D7343F6B-AFBE-E14B-2164-26415EABFAAF}"/>
                </a:ext>
              </a:extLst>
            </p:cNvPr>
            <p:cNvSpPr/>
            <p:nvPr/>
          </p:nvSpPr>
          <p:spPr>
            <a:xfrm>
              <a:off x="309372" y="4529423"/>
              <a:ext cx="437554" cy="50686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#sl-pollanswer(0)">
              <a:extLst>
                <a:ext uri="{FF2B5EF4-FFF2-40B4-BE49-F238E27FC236}">
                  <a16:creationId xmlns:a16="http://schemas.microsoft.com/office/drawing/2014/main" id="{2D5AAA24-4B32-9B6C-A059-0552FF182E7D}"/>
                </a:ext>
              </a:extLst>
            </p:cNvPr>
            <p:cNvSpPr txBox="1">
              <a:spLocks/>
            </p:cNvSpPr>
            <p:nvPr/>
          </p:nvSpPr>
          <p:spPr>
            <a:xfrm>
              <a:off x="682751" y="4091438"/>
              <a:ext cx="5213980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dirty="0">
                  <a:solidFill>
                    <a:schemeClr val="bg1"/>
                  </a:solidFill>
                </a:rPr>
                <a:t>كبتها وعدم التعبير عنها</a:t>
              </a:r>
              <a:endParaRPr kumimoji="0" lang="de-DE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sp>
        <p:nvSpPr>
          <p:cNvPr id="7" name="question container">
            <a:extLst>
              <a:ext uri="{FF2B5EF4-FFF2-40B4-BE49-F238E27FC236}">
                <a16:creationId xmlns:a16="http://schemas.microsoft.com/office/drawing/2014/main" id="{DCBB1C03-A982-9FC8-92A2-532BB9019903}"/>
              </a:ext>
            </a:extLst>
          </p:cNvPr>
          <p:cNvSpPr/>
          <p:nvPr/>
        </p:nvSpPr>
        <p:spPr>
          <a:xfrm>
            <a:off x="0" y="0"/>
            <a:ext cx="12192000" cy="100965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#sl-pollquestion()">
            <a:extLst>
              <a:ext uri="{FF2B5EF4-FFF2-40B4-BE49-F238E27FC236}">
                <a16:creationId xmlns:a16="http://schemas.microsoft.com/office/drawing/2014/main" id="{00720B2B-154F-0D30-801A-294EAEBC6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84" y="0"/>
            <a:ext cx="12166016" cy="1014319"/>
          </a:xfrm>
        </p:spPr>
        <p:txBody>
          <a:bodyPr>
            <a:noAutofit/>
          </a:bodyPr>
          <a:lstStyle/>
          <a:p>
            <a:pPr algn="ctr"/>
            <a:r>
              <a:rPr lang="ar-SA" sz="4000" b="1" dirty="0">
                <a:solidFill>
                  <a:srgbClr val="000000"/>
                </a:solidFill>
                <a:latin typeface="Andalus" panose="02020603050405020304" pitchFamily="18" charset="-78"/>
                <a:cs typeface="+mn-cs"/>
              </a:rPr>
              <a:t>أي من هذه الطرق صحية للتعامل مع المشاعر؟</a:t>
            </a:r>
            <a:endParaRPr lang="de-DE" sz="4000" b="1" dirty="0">
              <a:latin typeface="Andalus" panose="02020603050405020304" pitchFamily="18" charset="-78"/>
              <a:cs typeface="+mn-cs"/>
            </a:endParaRPr>
          </a:p>
        </p:txBody>
      </p:sp>
      <p:grpSp>
        <p:nvGrpSpPr>
          <p:cNvPr id="17" name="Timer">
            <a:extLst>
              <a:ext uri="{FF2B5EF4-FFF2-40B4-BE49-F238E27FC236}">
                <a16:creationId xmlns:a16="http://schemas.microsoft.com/office/drawing/2014/main" id="{EDA8AE43-7412-A4AD-CA3D-56E63BE6AB1B}"/>
              </a:ext>
            </a:extLst>
          </p:cNvPr>
          <p:cNvGrpSpPr/>
          <p:nvPr/>
        </p:nvGrpSpPr>
        <p:grpSpPr>
          <a:xfrm>
            <a:off x="433042" y="1626570"/>
            <a:ext cx="2435016" cy="1513853"/>
            <a:chOff x="9853919" y="1976970"/>
            <a:chExt cx="1624012" cy="1009650"/>
          </a:xfrm>
        </p:grpSpPr>
        <p:sp>
          <p:nvSpPr>
            <p:cNvPr id="14" name="container-time">
              <a:extLst>
                <a:ext uri="{FF2B5EF4-FFF2-40B4-BE49-F238E27FC236}">
                  <a16:creationId xmlns:a16="http://schemas.microsoft.com/office/drawing/2014/main" id="{281BD3CB-4601-C2C8-510C-84E5FAEAADB8}"/>
                </a:ext>
              </a:extLst>
            </p:cNvPr>
            <p:cNvSpPr/>
            <p:nvPr/>
          </p:nvSpPr>
          <p:spPr>
            <a:xfrm>
              <a:off x="10161100" y="1976970"/>
              <a:ext cx="1009650" cy="1009650"/>
            </a:xfrm>
            <a:prstGeom prst="ellipse">
              <a:avLst/>
            </a:prstGeom>
            <a:solidFill>
              <a:srgbClr val="854C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#sl-countdown()">
              <a:extLst>
                <a:ext uri="{FF2B5EF4-FFF2-40B4-BE49-F238E27FC236}">
                  <a16:creationId xmlns:a16="http://schemas.microsoft.com/office/drawing/2014/main" id="{F03F107E-407A-4CEA-AAEA-3F97806F2915}"/>
                </a:ext>
              </a:extLst>
            </p:cNvPr>
            <p:cNvSpPr txBox="1"/>
            <p:nvPr/>
          </p:nvSpPr>
          <p:spPr>
            <a:xfrm>
              <a:off x="9853919" y="2179353"/>
              <a:ext cx="1624012" cy="6158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sz="5400" b="1" dirty="0">
                  <a:solidFill>
                    <a:prstClr val="black"/>
                  </a:solidFill>
                  <a:latin typeface="Calibri Light" panose="020F0302020204030204" pitchFamily="34" charset="0"/>
                </a:rPr>
                <a:t>١٤</a:t>
              </a:r>
              <a:endParaRPr lang="ar-LB" sz="5400" b="1" dirty="0">
                <a:solidFill>
                  <a:prstClr val="black"/>
                </a:solidFill>
                <a:latin typeface="Calibri Light" panose="020F0302020204030204" pitchFamily="34" charset="0"/>
              </a:endParaRPr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AADE7E8A-E306-3626-9D71-99642A35D6BB}"/>
              </a:ext>
            </a:extLst>
          </p:cNvPr>
          <p:cNvSpPr/>
          <p:nvPr/>
        </p:nvSpPr>
        <p:spPr>
          <a:xfrm>
            <a:off x="6141032" y="5448868"/>
            <a:ext cx="6050969" cy="1325562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 colorful meter with different faces&#10;&#10;AI-generated content may be incorrect.">
            <a:extLst>
              <a:ext uri="{FF2B5EF4-FFF2-40B4-BE49-F238E27FC236}">
                <a16:creationId xmlns:a16="http://schemas.microsoft.com/office/drawing/2014/main" id="{2F4AA446-CCCA-F9AE-BCCC-2F0F0EC9C2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151" y="1027715"/>
            <a:ext cx="4604601" cy="30683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91265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8BC9B7-FC7E-BCB5-0441-5987D29628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logo" descr="Ein Bild, das Objekt, Uhr, Monitor enthält.&#10;&#10;Automatisch generierte Beschreibung">
            <a:extLst>
              <a:ext uri="{FF2B5EF4-FFF2-40B4-BE49-F238E27FC236}">
                <a16:creationId xmlns:a16="http://schemas.microsoft.com/office/drawing/2014/main" id="{9BB9B9FE-AE0D-003C-2FDC-25DD2C2931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521" y="161614"/>
            <a:ext cx="903237" cy="172750"/>
          </a:xfrm>
          <a:prstGeom prst="rect">
            <a:avLst/>
          </a:prstGeom>
        </p:spPr>
      </p:pic>
      <p:grpSp>
        <p:nvGrpSpPr>
          <p:cNvPr id="13" name="Green Answer">
            <a:extLst>
              <a:ext uri="{FF2B5EF4-FFF2-40B4-BE49-F238E27FC236}">
                <a16:creationId xmlns:a16="http://schemas.microsoft.com/office/drawing/2014/main" id="{FFE8166F-83C2-8B29-F2EC-FCF4C904B4EC}"/>
              </a:ext>
            </a:extLst>
          </p:cNvPr>
          <p:cNvGrpSpPr/>
          <p:nvPr/>
        </p:nvGrpSpPr>
        <p:grpSpPr>
          <a:xfrm>
            <a:off x="6141032" y="5500572"/>
            <a:ext cx="6024985" cy="1325564"/>
            <a:chOff x="6141032" y="5500572"/>
            <a:chExt cx="6024985" cy="1325564"/>
          </a:xfrm>
        </p:grpSpPr>
        <p:sp>
          <p:nvSpPr>
            <p:cNvPr id="6" name="green box">
              <a:extLst>
                <a:ext uri="{FF2B5EF4-FFF2-40B4-BE49-F238E27FC236}">
                  <a16:creationId xmlns:a16="http://schemas.microsoft.com/office/drawing/2014/main" id="{4BB73C0C-D77D-3192-D827-4D40A0027E0C}"/>
                </a:ext>
              </a:extLst>
            </p:cNvPr>
            <p:cNvSpPr/>
            <p:nvPr/>
          </p:nvSpPr>
          <p:spPr>
            <a:xfrm>
              <a:off x="6141032" y="5500572"/>
              <a:ext cx="6024985" cy="1325563"/>
            </a:xfrm>
            <a:prstGeom prst="roundRect">
              <a:avLst>
                <a:gd name="adj" fmla="val 0"/>
              </a:avLst>
            </a:prstGeom>
            <a:solidFill>
              <a:srgbClr val="288F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">
              <a:extLst>
                <a:ext uri="{FF2B5EF4-FFF2-40B4-BE49-F238E27FC236}">
                  <a16:creationId xmlns:a16="http://schemas.microsoft.com/office/drawing/2014/main" id="{41CDB48E-FBF7-9B96-8CD7-D0F888221639}"/>
                </a:ext>
              </a:extLst>
            </p:cNvPr>
            <p:cNvSpPr/>
            <p:nvPr/>
          </p:nvSpPr>
          <p:spPr>
            <a:xfrm>
              <a:off x="6431381" y="5940676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#sl-pollanswer(3)">
              <a:extLst>
                <a:ext uri="{FF2B5EF4-FFF2-40B4-BE49-F238E27FC236}">
                  <a16:creationId xmlns:a16="http://schemas.microsoft.com/office/drawing/2014/main" id="{4B3AEEF0-BDBF-FA21-E111-67321741868E}"/>
                </a:ext>
              </a:extLst>
            </p:cNvPr>
            <p:cNvSpPr txBox="1">
              <a:spLocks/>
            </p:cNvSpPr>
            <p:nvPr/>
          </p:nvSpPr>
          <p:spPr>
            <a:xfrm>
              <a:off x="6898339" y="5532438"/>
              <a:ext cx="5113439" cy="129369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dirty="0">
                  <a:solidFill>
                    <a:schemeClr val="bg1"/>
                  </a:solidFill>
                </a:rPr>
                <a:t>العالم محير</a:t>
              </a:r>
              <a:endPara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grpSp>
        <p:nvGrpSpPr>
          <p:cNvPr id="9" name="Yellow Answer">
            <a:extLst>
              <a:ext uri="{FF2B5EF4-FFF2-40B4-BE49-F238E27FC236}">
                <a16:creationId xmlns:a16="http://schemas.microsoft.com/office/drawing/2014/main" id="{3814787B-CCA3-3E26-B4E3-68401F2CAB40}"/>
              </a:ext>
            </a:extLst>
          </p:cNvPr>
          <p:cNvGrpSpPr/>
          <p:nvPr/>
        </p:nvGrpSpPr>
        <p:grpSpPr>
          <a:xfrm>
            <a:off x="25983" y="5500573"/>
            <a:ext cx="6024986" cy="1325563"/>
            <a:chOff x="25983" y="5500573"/>
            <a:chExt cx="6024986" cy="1325563"/>
          </a:xfrm>
        </p:grpSpPr>
        <p:sp>
          <p:nvSpPr>
            <p:cNvPr id="8" name="yellow box">
              <a:extLst>
                <a:ext uri="{FF2B5EF4-FFF2-40B4-BE49-F238E27FC236}">
                  <a16:creationId xmlns:a16="http://schemas.microsoft.com/office/drawing/2014/main" id="{2D08BF26-78B5-07DF-6864-CF3C5236165D}"/>
                </a:ext>
              </a:extLst>
            </p:cNvPr>
            <p:cNvSpPr/>
            <p:nvPr/>
          </p:nvSpPr>
          <p:spPr>
            <a:xfrm>
              <a:off x="25983" y="5500573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D89E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circle">
              <a:extLst>
                <a:ext uri="{FF2B5EF4-FFF2-40B4-BE49-F238E27FC236}">
                  <a16:creationId xmlns:a16="http://schemas.microsoft.com/office/drawing/2014/main" id="{88FFF5DE-8405-68BB-99F6-59BF31D1B85D}"/>
                </a:ext>
              </a:extLst>
            </p:cNvPr>
            <p:cNvSpPr/>
            <p:nvPr/>
          </p:nvSpPr>
          <p:spPr>
            <a:xfrm>
              <a:off x="287080" y="5920615"/>
              <a:ext cx="482138" cy="4821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#sl-pollanswer(2)">
              <a:extLst>
                <a:ext uri="{FF2B5EF4-FFF2-40B4-BE49-F238E27FC236}">
                  <a16:creationId xmlns:a16="http://schemas.microsoft.com/office/drawing/2014/main" id="{69FF3C87-681F-F1CA-BBCF-FB5E1C9CF972}"/>
                </a:ext>
              </a:extLst>
            </p:cNvPr>
            <p:cNvSpPr txBox="1">
              <a:spLocks/>
            </p:cNvSpPr>
            <p:nvPr/>
          </p:nvSpPr>
          <p:spPr>
            <a:xfrm>
              <a:off x="738094" y="5532438"/>
              <a:ext cx="5191687" cy="129369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dirty="0">
                  <a:solidFill>
                    <a:schemeClr val="bg1"/>
                  </a:solidFill>
                </a:rPr>
                <a:t>لا أحد يعرف حقًا</a:t>
              </a:r>
              <a:endPara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grpSp>
        <p:nvGrpSpPr>
          <p:cNvPr id="5" name="Blue Answer">
            <a:extLst>
              <a:ext uri="{FF2B5EF4-FFF2-40B4-BE49-F238E27FC236}">
                <a16:creationId xmlns:a16="http://schemas.microsoft.com/office/drawing/2014/main" id="{37DC0A3E-5BC0-8BF3-46C4-9E0F00D57703}"/>
              </a:ext>
            </a:extLst>
          </p:cNvPr>
          <p:cNvGrpSpPr/>
          <p:nvPr/>
        </p:nvGrpSpPr>
        <p:grpSpPr>
          <a:xfrm>
            <a:off x="6141032" y="4091439"/>
            <a:ext cx="6024986" cy="1325563"/>
            <a:chOff x="6141032" y="4091439"/>
            <a:chExt cx="6024986" cy="1325563"/>
          </a:xfrm>
        </p:grpSpPr>
        <p:sp>
          <p:nvSpPr>
            <p:cNvPr id="10" name="blue box">
              <a:extLst>
                <a:ext uri="{FF2B5EF4-FFF2-40B4-BE49-F238E27FC236}">
                  <a16:creationId xmlns:a16="http://schemas.microsoft.com/office/drawing/2014/main" id="{748C0D4A-0809-085F-120B-CBB0A61AD414}"/>
                </a:ext>
              </a:extLst>
            </p:cNvPr>
            <p:cNvSpPr/>
            <p:nvPr/>
          </p:nvSpPr>
          <p:spPr>
            <a:xfrm>
              <a:off x="6141032" y="4091439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1A6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turned rectangle">
              <a:extLst>
                <a:ext uri="{FF2B5EF4-FFF2-40B4-BE49-F238E27FC236}">
                  <a16:creationId xmlns:a16="http://schemas.microsoft.com/office/drawing/2014/main" id="{6F524625-C358-3F9C-69E3-A5980F908AC1}"/>
                </a:ext>
              </a:extLst>
            </p:cNvPr>
            <p:cNvSpPr/>
            <p:nvPr/>
          </p:nvSpPr>
          <p:spPr>
            <a:xfrm rot="2700000">
              <a:off x="6437373" y="4561677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#sl-pollanswer(1)">
              <a:extLst>
                <a:ext uri="{FF2B5EF4-FFF2-40B4-BE49-F238E27FC236}">
                  <a16:creationId xmlns:a16="http://schemas.microsoft.com/office/drawing/2014/main" id="{98405BAE-0DCE-8292-1662-204E1D599B19}"/>
                </a:ext>
              </a:extLst>
            </p:cNvPr>
            <p:cNvSpPr txBox="1">
              <a:spLocks/>
            </p:cNvSpPr>
            <p:nvPr/>
          </p:nvSpPr>
          <p:spPr>
            <a:xfrm>
              <a:off x="6876305" y="4091439"/>
              <a:ext cx="5113440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dirty="0">
                  <a:solidFill>
                    <a:schemeClr val="bg1"/>
                  </a:solidFill>
                </a:rPr>
                <a:t>لديهم تجارب حياة مختلفة</a:t>
              </a:r>
              <a:endParaRPr kumimoji="0" lang="ar-LB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grpSp>
        <p:nvGrpSpPr>
          <p:cNvPr id="3" name="Red Answer">
            <a:extLst>
              <a:ext uri="{FF2B5EF4-FFF2-40B4-BE49-F238E27FC236}">
                <a16:creationId xmlns:a16="http://schemas.microsoft.com/office/drawing/2014/main" id="{F69D34FF-96DA-44CD-8F35-C39B5C1B928C}"/>
              </a:ext>
            </a:extLst>
          </p:cNvPr>
          <p:cNvGrpSpPr/>
          <p:nvPr/>
        </p:nvGrpSpPr>
        <p:grpSpPr>
          <a:xfrm>
            <a:off x="25983" y="4091438"/>
            <a:ext cx="6024986" cy="1330232"/>
            <a:chOff x="25983" y="4091438"/>
            <a:chExt cx="6024986" cy="1330232"/>
          </a:xfrm>
        </p:grpSpPr>
        <p:sp>
          <p:nvSpPr>
            <p:cNvPr id="4" name="red box">
              <a:extLst>
                <a:ext uri="{FF2B5EF4-FFF2-40B4-BE49-F238E27FC236}">
                  <a16:creationId xmlns:a16="http://schemas.microsoft.com/office/drawing/2014/main" id="{45096BCB-5A7F-F7C5-4A1C-177A6D2707E4}"/>
                </a:ext>
              </a:extLst>
            </p:cNvPr>
            <p:cNvSpPr/>
            <p:nvPr/>
          </p:nvSpPr>
          <p:spPr>
            <a:xfrm>
              <a:off x="25983" y="4096107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E21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riangle">
              <a:extLst>
                <a:ext uri="{FF2B5EF4-FFF2-40B4-BE49-F238E27FC236}">
                  <a16:creationId xmlns:a16="http://schemas.microsoft.com/office/drawing/2014/main" id="{BFE02127-188F-6B1A-6CDA-E219B1211CF7}"/>
                </a:ext>
              </a:extLst>
            </p:cNvPr>
            <p:cNvSpPr/>
            <p:nvPr/>
          </p:nvSpPr>
          <p:spPr>
            <a:xfrm>
              <a:off x="309372" y="4529423"/>
              <a:ext cx="437554" cy="50686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#sl-pollanswer(0)">
              <a:extLst>
                <a:ext uri="{FF2B5EF4-FFF2-40B4-BE49-F238E27FC236}">
                  <a16:creationId xmlns:a16="http://schemas.microsoft.com/office/drawing/2014/main" id="{45F34966-9C14-C218-3F89-A6FD85384D53}"/>
                </a:ext>
              </a:extLst>
            </p:cNvPr>
            <p:cNvSpPr txBox="1">
              <a:spLocks/>
            </p:cNvSpPr>
            <p:nvPr/>
          </p:nvSpPr>
          <p:spPr>
            <a:xfrm>
              <a:off x="682751" y="4091438"/>
              <a:ext cx="5213980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dirty="0">
                  <a:solidFill>
                    <a:schemeClr val="bg1"/>
                  </a:solidFill>
                </a:rPr>
                <a:t>بعض الناس يحبون الجدل فقط</a:t>
              </a:r>
              <a:endParaRPr kumimoji="0" lang="de-DE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sp>
        <p:nvSpPr>
          <p:cNvPr id="7" name="question container">
            <a:extLst>
              <a:ext uri="{FF2B5EF4-FFF2-40B4-BE49-F238E27FC236}">
                <a16:creationId xmlns:a16="http://schemas.microsoft.com/office/drawing/2014/main" id="{9FF6F182-E49E-A53D-E4CB-3DA2360A6DB4}"/>
              </a:ext>
            </a:extLst>
          </p:cNvPr>
          <p:cNvSpPr/>
          <p:nvPr/>
        </p:nvSpPr>
        <p:spPr>
          <a:xfrm>
            <a:off x="0" y="0"/>
            <a:ext cx="12192000" cy="100965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#sl-pollquestion()">
            <a:extLst>
              <a:ext uri="{FF2B5EF4-FFF2-40B4-BE49-F238E27FC236}">
                <a16:creationId xmlns:a16="http://schemas.microsoft.com/office/drawing/2014/main" id="{E95F6C31-1498-1453-5293-28D7B9231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84" y="0"/>
            <a:ext cx="12166016" cy="1014319"/>
          </a:xfrm>
        </p:spPr>
        <p:txBody>
          <a:bodyPr>
            <a:normAutofit/>
          </a:bodyPr>
          <a:lstStyle/>
          <a:p>
            <a:pPr algn="ctr"/>
            <a:r>
              <a:rPr lang="ar-SA" sz="4800" b="1" dirty="0">
                <a:solidFill>
                  <a:srgbClr val="000000"/>
                </a:solidFill>
                <a:latin typeface="Andalus" panose="02020603050405020304" pitchFamily="18" charset="-78"/>
                <a:cs typeface="+mn-cs"/>
              </a:rPr>
              <a:t>لماذا يرى الناس نفس الموقف بشكل مختلف؟</a:t>
            </a:r>
            <a:endParaRPr lang="de-DE" sz="4800" b="1" dirty="0">
              <a:latin typeface="Andalus" panose="02020603050405020304" pitchFamily="18" charset="-78"/>
              <a:cs typeface="+mn-cs"/>
            </a:endParaRPr>
          </a:p>
        </p:txBody>
      </p:sp>
      <p:grpSp>
        <p:nvGrpSpPr>
          <p:cNvPr id="17" name="Timer">
            <a:extLst>
              <a:ext uri="{FF2B5EF4-FFF2-40B4-BE49-F238E27FC236}">
                <a16:creationId xmlns:a16="http://schemas.microsoft.com/office/drawing/2014/main" id="{E32EEC5D-A50A-895E-3AA8-60829C3630A1}"/>
              </a:ext>
            </a:extLst>
          </p:cNvPr>
          <p:cNvGrpSpPr/>
          <p:nvPr/>
        </p:nvGrpSpPr>
        <p:grpSpPr>
          <a:xfrm>
            <a:off x="433042" y="1626570"/>
            <a:ext cx="2435016" cy="1513853"/>
            <a:chOff x="9853919" y="1976970"/>
            <a:chExt cx="1624012" cy="1009650"/>
          </a:xfrm>
        </p:grpSpPr>
        <p:sp>
          <p:nvSpPr>
            <p:cNvPr id="14" name="container-time">
              <a:extLst>
                <a:ext uri="{FF2B5EF4-FFF2-40B4-BE49-F238E27FC236}">
                  <a16:creationId xmlns:a16="http://schemas.microsoft.com/office/drawing/2014/main" id="{DA9D1F44-B24A-4DBF-8CE3-F49ED96C88D0}"/>
                </a:ext>
              </a:extLst>
            </p:cNvPr>
            <p:cNvSpPr/>
            <p:nvPr/>
          </p:nvSpPr>
          <p:spPr>
            <a:xfrm>
              <a:off x="10161100" y="1976970"/>
              <a:ext cx="1009650" cy="1009650"/>
            </a:xfrm>
            <a:prstGeom prst="ellipse">
              <a:avLst/>
            </a:prstGeom>
            <a:solidFill>
              <a:srgbClr val="854C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#sl-countdown()">
              <a:extLst>
                <a:ext uri="{FF2B5EF4-FFF2-40B4-BE49-F238E27FC236}">
                  <a16:creationId xmlns:a16="http://schemas.microsoft.com/office/drawing/2014/main" id="{FD7D01A4-9FFF-3121-FE78-59F1C0049224}"/>
                </a:ext>
              </a:extLst>
            </p:cNvPr>
            <p:cNvSpPr txBox="1"/>
            <p:nvPr/>
          </p:nvSpPr>
          <p:spPr>
            <a:xfrm>
              <a:off x="9853919" y="2179353"/>
              <a:ext cx="1624012" cy="6158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sz="5400" b="1" dirty="0">
                  <a:solidFill>
                    <a:prstClr val="black"/>
                  </a:solidFill>
                  <a:latin typeface="Calibri Light" panose="020F0302020204030204" pitchFamily="34" charset="0"/>
                </a:rPr>
                <a:t>١</a:t>
              </a:r>
              <a:endParaRPr lang="ar-LB" sz="5400" b="1" dirty="0">
                <a:solidFill>
                  <a:prstClr val="black"/>
                </a:solidFill>
                <a:latin typeface="Calibri Light" panose="020F0302020204030204" pitchFamily="34" charset="0"/>
              </a:endParaRPr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7C4712A0-6E62-6C78-9554-1F77263CB2B0}"/>
              </a:ext>
            </a:extLst>
          </p:cNvPr>
          <p:cNvSpPr/>
          <p:nvPr/>
        </p:nvSpPr>
        <p:spPr>
          <a:xfrm>
            <a:off x="6141032" y="4091438"/>
            <a:ext cx="6050969" cy="1325562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group of people walking on a street&#10;&#10;AI-generated content may be incorrect.">
            <a:extLst>
              <a:ext uri="{FF2B5EF4-FFF2-40B4-BE49-F238E27FC236}">
                <a16:creationId xmlns:a16="http://schemas.microsoft.com/office/drawing/2014/main" id="{5CFE445E-92FF-73C8-0FD1-2818E11771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79" b="9258"/>
          <a:stretch/>
        </p:blipFill>
        <p:spPr>
          <a:xfrm>
            <a:off x="4532400" y="1005580"/>
            <a:ext cx="3089106" cy="30992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68791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085E03-43F6-781B-D1EF-934C925B72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logo" descr="Ein Bild, das Objekt, Uhr, Monitor enthält.&#10;&#10;Automatisch generierte Beschreibung">
            <a:extLst>
              <a:ext uri="{FF2B5EF4-FFF2-40B4-BE49-F238E27FC236}">
                <a16:creationId xmlns:a16="http://schemas.microsoft.com/office/drawing/2014/main" id="{84DAEC59-C9DD-AE2B-2CF6-9E17EA290A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521" y="161614"/>
            <a:ext cx="903237" cy="172750"/>
          </a:xfrm>
          <a:prstGeom prst="rect">
            <a:avLst/>
          </a:prstGeom>
        </p:spPr>
      </p:pic>
      <p:grpSp>
        <p:nvGrpSpPr>
          <p:cNvPr id="13" name="Green Answer">
            <a:extLst>
              <a:ext uri="{FF2B5EF4-FFF2-40B4-BE49-F238E27FC236}">
                <a16:creationId xmlns:a16="http://schemas.microsoft.com/office/drawing/2014/main" id="{CBC91BFB-EE9C-46AC-F09C-5D2AB7079D15}"/>
              </a:ext>
            </a:extLst>
          </p:cNvPr>
          <p:cNvGrpSpPr/>
          <p:nvPr/>
        </p:nvGrpSpPr>
        <p:grpSpPr>
          <a:xfrm>
            <a:off x="6141032" y="5500572"/>
            <a:ext cx="6024985" cy="1325564"/>
            <a:chOff x="6141032" y="5500572"/>
            <a:chExt cx="6024985" cy="1325564"/>
          </a:xfrm>
        </p:grpSpPr>
        <p:sp>
          <p:nvSpPr>
            <p:cNvPr id="6" name="green box">
              <a:extLst>
                <a:ext uri="{FF2B5EF4-FFF2-40B4-BE49-F238E27FC236}">
                  <a16:creationId xmlns:a16="http://schemas.microsoft.com/office/drawing/2014/main" id="{F41AF440-014D-541A-BCCF-EB91E38949A9}"/>
                </a:ext>
              </a:extLst>
            </p:cNvPr>
            <p:cNvSpPr/>
            <p:nvPr/>
          </p:nvSpPr>
          <p:spPr>
            <a:xfrm>
              <a:off x="6141032" y="5500572"/>
              <a:ext cx="6024985" cy="1325563"/>
            </a:xfrm>
            <a:prstGeom prst="roundRect">
              <a:avLst>
                <a:gd name="adj" fmla="val 0"/>
              </a:avLst>
            </a:prstGeom>
            <a:solidFill>
              <a:srgbClr val="288F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">
              <a:extLst>
                <a:ext uri="{FF2B5EF4-FFF2-40B4-BE49-F238E27FC236}">
                  <a16:creationId xmlns:a16="http://schemas.microsoft.com/office/drawing/2014/main" id="{03452663-AB2D-D24B-5C51-BCF4E94AB4C8}"/>
                </a:ext>
              </a:extLst>
            </p:cNvPr>
            <p:cNvSpPr/>
            <p:nvPr/>
          </p:nvSpPr>
          <p:spPr>
            <a:xfrm>
              <a:off x="6431381" y="5940676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#sl-pollanswer(3)">
              <a:extLst>
                <a:ext uri="{FF2B5EF4-FFF2-40B4-BE49-F238E27FC236}">
                  <a16:creationId xmlns:a16="http://schemas.microsoft.com/office/drawing/2014/main" id="{0F8FA878-4109-4784-2EBB-1DE3AB21885C}"/>
                </a:ext>
              </a:extLst>
            </p:cNvPr>
            <p:cNvSpPr txBox="1">
              <a:spLocks/>
            </p:cNvSpPr>
            <p:nvPr/>
          </p:nvSpPr>
          <p:spPr>
            <a:xfrm>
              <a:off x="6898339" y="5532438"/>
              <a:ext cx="5113439" cy="129369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dirty="0">
                  <a:solidFill>
                    <a:schemeClr val="bg1"/>
                  </a:solidFill>
                </a:rPr>
                <a:t>يُسمح فقط بالصلوات السعيدة</a:t>
              </a:r>
              <a:endPara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grpSp>
        <p:nvGrpSpPr>
          <p:cNvPr id="9" name="Yellow Answer">
            <a:extLst>
              <a:ext uri="{FF2B5EF4-FFF2-40B4-BE49-F238E27FC236}">
                <a16:creationId xmlns:a16="http://schemas.microsoft.com/office/drawing/2014/main" id="{F5F63296-08E2-E47D-5C68-4585EB7A6D37}"/>
              </a:ext>
            </a:extLst>
          </p:cNvPr>
          <p:cNvGrpSpPr/>
          <p:nvPr/>
        </p:nvGrpSpPr>
        <p:grpSpPr>
          <a:xfrm>
            <a:off x="25983" y="5500573"/>
            <a:ext cx="6024986" cy="1325563"/>
            <a:chOff x="25983" y="5500573"/>
            <a:chExt cx="6024986" cy="1325563"/>
          </a:xfrm>
        </p:grpSpPr>
        <p:sp>
          <p:nvSpPr>
            <p:cNvPr id="8" name="yellow box">
              <a:extLst>
                <a:ext uri="{FF2B5EF4-FFF2-40B4-BE49-F238E27FC236}">
                  <a16:creationId xmlns:a16="http://schemas.microsoft.com/office/drawing/2014/main" id="{058F181D-D7DC-0D5F-5068-45D0136FCC87}"/>
                </a:ext>
              </a:extLst>
            </p:cNvPr>
            <p:cNvSpPr/>
            <p:nvPr/>
          </p:nvSpPr>
          <p:spPr>
            <a:xfrm>
              <a:off x="25983" y="5500573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D89E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circle">
              <a:extLst>
                <a:ext uri="{FF2B5EF4-FFF2-40B4-BE49-F238E27FC236}">
                  <a16:creationId xmlns:a16="http://schemas.microsoft.com/office/drawing/2014/main" id="{6D43B94A-5D52-C106-33B4-F91C3DD3DD98}"/>
                </a:ext>
              </a:extLst>
            </p:cNvPr>
            <p:cNvSpPr/>
            <p:nvPr/>
          </p:nvSpPr>
          <p:spPr>
            <a:xfrm>
              <a:off x="287080" y="5920615"/>
              <a:ext cx="482138" cy="4821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#sl-pollanswer(2)">
              <a:extLst>
                <a:ext uri="{FF2B5EF4-FFF2-40B4-BE49-F238E27FC236}">
                  <a16:creationId xmlns:a16="http://schemas.microsoft.com/office/drawing/2014/main" id="{B2357109-787B-61F9-9391-E0C86F9A1E28}"/>
                </a:ext>
              </a:extLst>
            </p:cNvPr>
            <p:cNvSpPr txBox="1">
              <a:spLocks/>
            </p:cNvSpPr>
            <p:nvPr/>
          </p:nvSpPr>
          <p:spPr>
            <a:xfrm>
              <a:off x="738094" y="5532438"/>
              <a:ext cx="5191687" cy="129369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dirty="0">
                  <a:solidFill>
                    <a:schemeClr val="bg1"/>
                  </a:solidFill>
                </a:rPr>
                <a:t>الحزن يعني ضعف الإيمان</a:t>
              </a:r>
              <a:endPara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grpSp>
        <p:nvGrpSpPr>
          <p:cNvPr id="5" name="Blue Answer">
            <a:extLst>
              <a:ext uri="{FF2B5EF4-FFF2-40B4-BE49-F238E27FC236}">
                <a16:creationId xmlns:a16="http://schemas.microsoft.com/office/drawing/2014/main" id="{3C3E8FCA-AE92-760D-E844-AD0EB86C1352}"/>
              </a:ext>
            </a:extLst>
          </p:cNvPr>
          <p:cNvGrpSpPr/>
          <p:nvPr/>
        </p:nvGrpSpPr>
        <p:grpSpPr>
          <a:xfrm>
            <a:off x="6141032" y="4091439"/>
            <a:ext cx="6024986" cy="1325563"/>
            <a:chOff x="6141032" y="4091439"/>
            <a:chExt cx="6024986" cy="1325563"/>
          </a:xfrm>
        </p:grpSpPr>
        <p:sp>
          <p:nvSpPr>
            <p:cNvPr id="10" name="blue box">
              <a:extLst>
                <a:ext uri="{FF2B5EF4-FFF2-40B4-BE49-F238E27FC236}">
                  <a16:creationId xmlns:a16="http://schemas.microsoft.com/office/drawing/2014/main" id="{1399D1EE-B251-9F3C-427A-74842C02C28E}"/>
                </a:ext>
              </a:extLst>
            </p:cNvPr>
            <p:cNvSpPr/>
            <p:nvPr/>
          </p:nvSpPr>
          <p:spPr>
            <a:xfrm>
              <a:off x="6141032" y="4091439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1A6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turned rectangle">
              <a:extLst>
                <a:ext uri="{FF2B5EF4-FFF2-40B4-BE49-F238E27FC236}">
                  <a16:creationId xmlns:a16="http://schemas.microsoft.com/office/drawing/2014/main" id="{A1FE806B-5420-7ED9-1A7A-C33285231E6B}"/>
                </a:ext>
              </a:extLst>
            </p:cNvPr>
            <p:cNvSpPr/>
            <p:nvPr/>
          </p:nvSpPr>
          <p:spPr>
            <a:xfrm rot="2700000">
              <a:off x="6437373" y="4561677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#sl-pollanswer(1)">
              <a:extLst>
                <a:ext uri="{FF2B5EF4-FFF2-40B4-BE49-F238E27FC236}">
                  <a16:creationId xmlns:a16="http://schemas.microsoft.com/office/drawing/2014/main" id="{BA0BAB3C-8571-0D81-5DF5-9216D47F1C99}"/>
                </a:ext>
              </a:extLst>
            </p:cNvPr>
            <p:cNvSpPr txBox="1">
              <a:spLocks/>
            </p:cNvSpPr>
            <p:nvPr/>
          </p:nvSpPr>
          <p:spPr>
            <a:xfrm>
              <a:off x="6876305" y="4091439"/>
              <a:ext cx="5113440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dirty="0">
                  <a:solidFill>
                    <a:schemeClr val="bg1"/>
                  </a:solidFill>
                </a:rPr>
                <a:t>من الجيد أن نعبر عن مشاعرنا لله.</a:t>
              </a:r>
              <a:endParaRPr kumimoji="0" lang="ar-LB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grpSp>
        <p:nvGrpSpPr>
          <p:cNvPr id="3" name="Red Answer">
            <a:extLst>
              <a:ext uri="{FF2B5EF4-FFF2-40B4-BE49-F238E27FC236}">
                <a16:creationId xmlns:a16="http://schemas.microsoft.com/office/drawing/2014/main" id="{9DEB17F9-1018-A093-CD2C-B8BB7A724CEC}"/>
              </a:ext>
            </a:extLst>
          </p:cNvPr>
          <p:cNvGrpSpPr/>
          <p:nvPr/>
        </p:nvGrpSpPr>
        <p:grpSpPr>
          <a:xfrm>
            <a:off x="25983" y="4091438"/>
            <a:ext cx="6024986" cy="1330232"/>
            <a:chOff x="25983" y="4091438"/>
            <a:chExt cx="6024986" cy="1330232"/>
          </a:xfrm>
        </p:grpSpPr>
        <p:sp>
          <p:nvSpPr>
            <p:cNvPr id="4" name="red box">
              <a:extLst>
                <a:ext uri="{FF2B5EF4-FFF2-40B4-BE49-F238E27FC236}">
                  <a16:creationId xmlns:a16="http://schemas.microsoft.com/office/drawing/2014/main" id="{B203A9E6-2AE7-633F-D35F-A5D904951148}"/>
                </a:ext>
              </a:extLst>
            </p:cNvPr>
            <p:cNvSpPr/>
            <p:nvPr/>
          </p:nvSpPr>
          <p:spPr>
            <a:xfrm>
              <a:off x="25983" y="4096107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E21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riangle">
              <a:extLst>
                <a:ext uri="{FF2B5EF4-FFF2-40B4-BE49-F238E27FC236}">
                  <a16:creationId xmlns:a16="http://schemas.microsoft.com/office/drawing/2014/main" id="{E0D9D890-98CF-C2B9-7722-ACCF8AC453EC}"/>
                </a:ext>
              </a:extLst>
            </p:cNvPr>
            <p:cNvSpPr/>
            <p:nvPr/>
          </p:nvSpPr>
          <p:spPr>
            <a:xfrm>
              <a:off x="309372" y="4529423"/>
              <a:ext cx="437554" cy="50686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#sl-pollanswer(0)">
              <a:extLst>
                <a:ext uri="{FF2B5EF4-FFF2-40B4-BE49-F238E27FC236}">
                  <a16:creationId xmlns:a16="http://schemas.microsoft.com/office/drawing/2014/main" id="{4E31F71E-FC7D-D7AB-67F2-E82CC16313B3}"/>
                </a:ext>
              </a:extLst>
            </p:cNvPr>
            <p:cNvSpPr txBox="1">
              <a:spLocks/>
            </p:cNvSpPr>
            <p:nvPr/>
          </p:nvSpPr>
          <p:spPr>
            <a:xfrm>
              <a:off x="682751" y="4091438"/>
              <a:ext cx="5213980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dirty="0">
                  <a:solidFill>
                    <a:schemeClr val="bg1"/>
                  </a:solidFill>
                </a:rPr>
                <a:t>يجب علينا دائمًا إخفاء مشاعرنا</a:t>
              </a:r>
              <a:endParaRPr kumimoji="0" lang="de-DE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sp>
        <p:nvSpPr>
          <p:cNvPr id="7" name="question container">
            <a:extLst>
              <a:ext uri="{FF2B5EF4-FFF2-40B4-BE49-F238E27FC236}">
                <a16:creationId xmlns:a16="http://schemas.microsoft.com/office/drawing/2014/main" id="{1CE19EE5-D0E5-B666-DD86-119B488463F7}"/>
              </a:ext>
            </a:extLst>
          </p:cNvPr>
          <p:cNvSpPr/>
          <p:nvPr/>
        </p:nvSpPr>
        <p:spPr>
          <a:xfrm>
            <a:off x="0" y="0"/>
            <a:ext cx="12192000" cy="100965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#sl-pollquestion()">
            <a:extLst>
              <a:ext uri="{FF2B5EF4-FFF2-40B4-BE49-F238E27FC236}">
                <a16:creationId xmlns:a16="http://schemas.microsoft.com/office/drawing/2014/main" id="{D7A1BCDA-DAE0-5587-7C68-A8C1A2A83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84" y="0"/>
            <a:ext cx="12166016" cy="1014319"/>
          </a:xfrm>
        </p:spPr>
        <p:txBody>
          <a:bodyPr>
            <a:noAutofit/>
          </a:bodyPr>
          <a:lstStyle/>
          <a:p>
            <a:pPr algn="ctr"/>
            <a:r>
              <a:rPr lang="ar-SA" sz="4000" b="1" dirty="0">
                <a:solidFill>
                  <a:srgbClr val="000000"/>
                </a:solidFill>
                <a:latin typeface="Andalus" panose="02020603050405020304" pitchFamily="18" charset="-78"/>
                <a:cs typeface="+mn-cs"/>
              </a:rPr>
              <a:t>ماذا يمكننا أن نتعلم من مزامير داود؟</a:t>
            </a:r>
            <a:endParaRPr lang="de-DE" sz="4000" b="1" dirty="0">
              <a:latin typeface="Andalus" panose="02020603050405020304" pitchFamily="18" charset="-78"/>
              <a:cs typeface="+mn-cs"/>
            </a:endParaRPr>
          </a:p>
        </p:txBody>
      </p:sp>
      <p:grpSp>
        <p:nvGrpSpPr>
          <p:cNvPr id="17" name="Timer">
            <a:extLst>
              <a:ext uri="{FF2B5EF4-FFF2-40B4-BE49-F238E27FC236}">
                <a16:creationId xmlns:a16="http://schemas.microsoft.com/office/drawing/2014/main" id="{E6F884C2-9578-83D8-8103-D5AC1591E52E}"/>
              </a:ext>
            </a:extLst>
          </p:cNvPr>
          <p:cNvGrpSpPr/>
          <p:nvPr/>
        </p:nvGrpSpPr>
        <p:grpSpPr>
          <a:xfrm>
            <a:off x="433042" y="1626570"/>
            <a:ext cx="2435016" cy="1513853"/>
            <a:chOff x="9853919" y="1976970"/>
            <a:chExt cx="1624012" cy="1009650"/>
          </a:xfrm>
        </p:grpSpPr>
        <p:sp>
          <p:nvSpPr>
            <p:cNvPr id="14" name="container-time">
              <a:extLst>
                <a:ext uri="{FF2B5EF4-FFF2-40B4-BE49-F238E27FC236}">
                  <a16:creationId xmlns:a16="http://schemas.microsoft.com/office/drawing/2014/main" id="{EE3305F1-C725-4D2C-2497-793AD901A6BC}"/>
                </a:ext>
              </a:extLst>
            </p:cNvPr>
            <p:cNvSpPr/>
            <p:nvPr/>
          </p:nvSpPr>
          <p:spPr>
            <a:xfrm>
              <a:off x="10161100" y="1976970"/>
              <a:ext cx="1009650" cy="1009650"/>
            </a:xfrm>
            <a:prstGeom prst="ellipse">
              <a:avLst/>
            </a:prstGeom>
            <a:solidFill>
              <a:srgbClr val="854C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#sl-countdown()">
              <a:extLst>
                <a:ext uri="{FF2B5EF4-FFF2-40B4-BE49-F238E27FC236}">
                  <a16:creationId xmlns:a16="http://schemas.microsoft.com/office/drawing/2014/main" id="{4D893181-21B4-5737-4E75-D9274E960858}"/>
                </a:ext>
              </a:extLst>
            </p:cNvPr>
            <p:cNvSpPr txBox="1"/>
            <p:nvPr/>
          </p:nvSpPr>
          <p:spPr>
            <a:xfrm>
              <a:off x="9853919" y="2179353"/>
              <a:ext cx="1624012" cy="6158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sz="5400" b="1" dirty="0">
                  <a:solidFill>
                    <a:prstClr val="black"/>
                  </a:solidFill>
                  <a:latin typeface="Calibri Light" panose="020F0302020204030204" pitchFamily="34" charset="0"/>
                </a:rPr>
                <a:t>١٥</a:t>
              </a:r>
              <a:endParaRPr lang="ar-LB" sz="5400" b="1" dirty="0">
                <a:solidFill>
                  <a:prstClr val="black"/>
                </a:solidFill>
                <a:latin typeface="Calibri Light" panose="020F0302020204030204" pitchFamily="34" charset="0"/>
              </a:endParaRPr>
            </a:p>
          </p:txBody>
        </p:sp>
      </p:grpSp>
      <p:pic>
        <p:nvPicPr>
          <p:cNvPr id="16" name="Picture 15" descr="An open book with text&#10;&#10;AI-generated content may be incorrect.">
            <a:extLst>
              <a:ext uri="{FF2B5EF4-FFF2-40B4-BE49-F238E27FC236}">
                <a16:creationId xmlns:a16="http://schemas.microsoft.com/office/drawing/2014/main" id="{0F2D5BD3-994E-BB3E-C4B9-815EC08D80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78" b="12552"/>
          <a:stretch/>
        </p:blipFill>
        <p:spPr>
          <a:xfrm>
            <a:off x="4405401" y="1009650"/>
            <a:ext cx="3338996" cy="30873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72505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4C6B54-6553-F102-3B12-D4CC25B69E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logo" descr="Ein Bild, das Objekt, Uhr, Monitor enthält.&#10;&#10;Automatisch generierte Beschreibung">
            <a:extLst>
              <a:ext uri="{FF2B5EF4-FFF2-40B4-BE49-F238E27FC236}">
                <a16:creationId xmlns:a16="http://schemas.microsoft.com/office/drawing/2014/main" id="{17FF60CB-8A4A-7B0B-BD33-D0323249FF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521" y="161614"/>
            <a:ext cx="903237" cy="172750"/>
          </a:xfrm>
          <a:prstGeom prst="rect">
            <a:avLst/>
          </a:prstGeom>
        </p:spPr>
      </p:pic>
      <p:grpSp>
        <p:nvGrpSpPr>
          <p:cNvPr id="13" name="Green Answer">
            <a:extLst>
              <a:ext uri="{FF2B5EF4-FFF2-40B4-BE49-F238E27FC236}">
                <a16:creationId xmlns:a16="http://schemas.microsoft.com/office/drawing/2014/main" id="{4943D27C-DEB5-E082-DC98-D3DA9B2D9EAE}"/>
              </a:ext>
            </a:extLst>
          </p:cNvPr>
          <p:cNvGrpSpPr/>
          <p:nvPr/>
        </p:nvGrpSpPr>
        <p:grpSpPr>
          <a:xfrm>
            <a:off x="6141032" y="5500572"/>
            <a:ext cx="6024985" cy="1325564"/>
            <a:chOff x="6141032" y="5500572"/>
            <a:chExt cx="6024985" cy="1325564"/>
          </a:xfrm>
        </p:grpSpPr>
        <p:sp>
          <p:nvSpPr>
            <p:cNvPr id="6" name="green box">
              <a:extLst>
                <a:ext uri="{FF2B5EF4-FFF2-40B4-BE49-F238E27FC236}">
                  <a16:creationId xmlns:a16="http://schemas.microsoft.com/office/drawing/2014/main" id="{F54AFE51-C21D-7A38-8AA9-B2DCC7680698}"/>
                </a:ext>
              </a:extLst>
            </p:cNvPr>
            <p:cNvSpPr/>
            <p:nvPr/>
          </p:nvSpPr>
          <p:spPr>
            <a:xfrm>
              <a:off x="6141032" y="5500572"/>
              <a:ext cx="6024985" cy="1325563"/>
            </a:xfrm>
            <a:prstGeom prst="roundRect">
              <a:avLst>
                <a:gd name="adj" fmla="val 0"/>
              </a:avLst>
            </a:prstGeom>
            <a:solidFill>
              <a:srgbClr val="288F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">
              <a:extLst>
                <a:ext uri="{FF2B5EF4-FFF2-40B4-BE49-F238E27FC236}">
                  <a16:creationId xmlns:a16="http://schemas.microsoft.com/office/drawing/2014/main" id="{AF1F4662-022D-B60F-4138-118ACDDDD72C}"/>
                </a:ext>
              </a:extLst>
            </p:cNvPr>
            <p:cNvSpPr/>
            <p:nvPr/>
          </p:nvSpPr>
          <p:spPr>
            <a:xfrm>
              <a:off x="6431381" y="5940676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#sl-pollanswer(3)">
              <a:extLst>
                <a:ext uri="{FF2B5EF4-FFF2-40B4-BE49-F238E27FC236}">
                  <a16:creationId xmlns:a16="http://schemas.microsoft.com/office/drawing/2014/main" id="{C5A92055-7BCE-8BDB-BA5B-A25D7CF4643E}"/>
                </a:ext>
              </a:extLst>
            </p:cNvPr>
            <p:cNvSpPr txBox="1">
              <a:spLocks/>
            </p:cNvSpPr>
            <p:nvPr/>
          </p:nvSpPr>
          <p:spPr>
            <a:xfrm>
              <a:off x="6898339" y="5532438"/>
              <a:ext cx="5113439" cy="129369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dirty="0">
                  <a:solidFill>
                    <a:schemeClr val="bg1"/>
                  </a:solidFill>
                </a:rPr>
                <a:t>يُسمح فقط بالصلوات السعيدة</a:t>
              </a:r>
              <a:endPara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grpSp>
        <p:nvGrpSpPr>
          <p:cNvPr id="9" name="Yellow Answer">
            <a:extLst>
              <a:ext uri="{FF2B5EF4-FFF2-40B4-BE49-F238E27FC236}">
                <a16:creationId xmlns:a16="http://schemas.microsoft.com/office/drawing/2014/main" id="{1A10B766-2462-8C3F-5025-CFA2A7394DA0}"/>
              </a:ext>
            </a:extLst>
          </p:cNvPr>
          <p:cNvGrpSpPr/>
          <p:nvPr/>
        </p:nvGrpSpPr>
        <p:grpSpPr>
          <a:xfrm>
            <a:off x="25983" y="5500573"/>
            <a:ext cx="6024986" cy="1325563"/>
            <a:chOff x="25983" y="5500573"/>
            <a:chExt cx="6024986" cy="1325563"/>
          </a:xfrm>
        </p:grpSpPr>
        <p:sp>
          <p:nvSpPr>
            <p:cNvPr id="8" name="yellow box">
              <a:extLst>
                <a:ext uri="{FF2B5EF4-FFF2-40B4-BE49-F238E27FC236}">
                  <a16:creationId xmlns:a16="http://schemas.microsoft.com/office/drawing/2014/main" id="{F5110D91-96D0-9703-4179-C8F93E9345AE}"/>
                </a:ext>
              </a:extLst>
            </p:cNvPr>
            <p:cNvSpPr/>
            <p:nvPr/>
          </p:nvSpPr>
          <p:spPr>
            <a:xfrm>
              <a:off x="25983" y="5500573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D89E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circle">
              <a:extLst>
                <a:ext uri="{FF2B5EF4-FFF2-40B4-BE49-F238E27FC236}">
                  <a16:creationId xmlns:a16="http://schemas.microsoft.com/office/drawing/2014/main" id="{F251F94E-6A34-C0B0-0AE6-948198C3D4F6}"/>
                </a:ext>
              </a:extLst>
            </p:cNvPr>
            <p:cNvSpPr/>
            <p:nvPr/>
          </p:nvSpPr>
          <p:spPr>
            <a:xfrm>
              <a:off x="287080" y="5920615"/>
              <a:ext cx="482138" cy="4821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#sl-pollanswer(2)">
              <a:extLst>
                <a:ext uri="{FF2B5EF4-FFF2-40B4-BE49-F238E27FC236}">
                  <a16:creationId xmlns:a16="http://schemas.microsoft.com/office/drawing/2014/main" id="{26174A5A-4321-D1BF-C27C-44934D4A9FC2}"/>
                </a:ext>
              </a:extLst>
            </p:cNvPr>
            <p:cNvSpPr txBox="1">
              <a:spLocks/>
            </p:cNvSpPr>
            <p:nvPr/>
          </p:nvSpPr>
          <p:spPr>
            <a:xfrm>
              <a:off x="738094" y="5532438"/>
              <a:ext cx="5191687" cy="129369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dirty="0">
                  <a:solidFill>
                    <a:schemeClr val="bg1"/>
                  </a:solidFill>
                </a:rPr>
                <a:t>الحزن يعني ضعف الإيمان</a:t>
              </a:r>
              <a:endPara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grpSp>
        <p:nvGrpSpPr>
          <p:cNvPr id="5" name="Blue Answer">
            <a:extLst>
              <a:ext uri="{FF2B5EF4-FFF2-40B4-BE49-F238E27FC236}">
                <a16:creationId xmlns:a16="http://schemas.microsoft.com/office/drawing/2014/main" id="{1A870EC0-EB3F-F547-E48B-04FBCC43CA92}"/>
              </a:ext>
            </a:extLst>
          </p:cNvPr>
          <p:cNvGrpSpPr/>
          <p:nvPr/>
        </p:nvGrpSpPr>
        <p:grpSpPr>
          <a:xfrm>
            <a:off x="6141032" y="4091439"/>
            <a:ext cx="6024986" cy="1325563"/>
            <a:chOff x="6141032" y="4091439"/>
            <a:chExt cx="6024986" cy="1325563"/>
          </a:xfrm>
        </p:grpSpPr>
        <p:sp>
          <p:nvSpPr>
            <p:cNvPr id="10" name="blue box">
              <a:extLst>
                <a:ext uri="{FF2B5EF4-FFF2-40B4-BE49-F238E27FC236}">
                  <a16:creationId xmlns:a16="http://schemas.microsoft.com/office/drawing/2014/main" id="{8FC92DDD-CB36-BD1B-C13A-1180BD649BDB}"/>
                </a:ext>
              </a:extLst>
            </p:cNvPr>
            <p:cNvSpPr/>
            <p:nvPr/>
          </p:nvSpPr>
          <p:spPr>
            <a:xfrm>
              <a:off x="6141032" y="4091439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1A6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turned rectangle">
              <a:extLst>
                <a:ext uri="{FF2B5EF4-FFF2-40B4-BE49-F238E27FC236}">
                  <a16:creationId xmlns:a16="http://schemas.microsoft.com/office/drawing/2014/main" id="{CDCDBF6B-AEB0-A143-4ACB-6A5AF124FBA5}"/>
                </a:ext>
              </a:extLst>
            </p:cNvPr>
            <p:cNvSpPr/>
            <p:nvPr/>
          </p:nvSpPr>
          <p:spPr>
            <a:xfrm rot="2700000">
              <a:off x="6437373" y="4561677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#sl-pollanswer(1)">
              <a:extLst>
                <a:ext uri="{FF2B5EF4-FFF2-40B4-BE49-F238E27FC236}">
                  <a16:creationId xmlns:a16="http://schemas.microsoft.com/office/drawing/2014/main" id="{14DE2D03-C4F5-2DDB-817A-3A6B24823B64}"/>
                </a:ext>
              </a:extLst>
            </p:cNvPr>
            <p:cNvSpPr txBox="1">
              <a:spLocks/>
            </p:cNvSpPr>
            <p:nvPr/>
          </p:nvSpPr>
          <p:spPr>
            <a:xfrm>
              <a:off x="6876305" y="4091439"/>
              <a:ext cx="5113440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dirty="0">
                  <a:solidFill>
                    <a:schemeClr val="bg1"/>
                  </a:solidFill>
                </a:rPr>
                <a:t>من الجيد أن نعبر عن مشاعرنا لله.</a:t>
              </a:r>
              <a:endParaRPr kumimoji="0" lang="ar-LB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grpSp>
        <p:nvGrpSpPr>
          <p:cNvPr id="3" name="Red Answer">
            <a:extLst>
              <a:ext uri="{FF2B5EF4-FFF2-40B4-BE49-F238E27FC236}">
                <a16:creationId xmlns:a16="http://schemas.microsoft.com/office/drawing/2014/main" id="{57323FB5-4B69-6562-E674-12CE042FB587}"/>
              </a:ext>
            </a:extLst>
          </p:cNvPr>
          <p:cNvGrpSpPr/>
          <p:nvPr/>
        </p:nvGrpSpPr>
        <p:grpSpPr>
          <a:xfrm>
            <a:off x="25983" y="4091438"/>
            <a:ext cx="6024986" cy="1330232"/>
            <a:chOff x="25983" y="4091438"/>
            <a:chExt cx="6024986" cy="1330232"/>
          </a:xfrm>
        </p:grpSpPr>
        <p:sp>
          <p:nvSpPr>
            <p:cNvPr id="4" name="red box">
              <a:extLst>
                <a:ext uri="{FF2B5EF4-FFF2-40B4-BE49-F238E27FC236}">
                  <a16:creationId xmlns:a16="http://schemas.microsoft.com/office/drawing/2014/main" id="{9EFF13C5-D3F8-B0FC-8E80-3726EC846EBB}"/>
                </a:ext>
              </a:extLst>
            </p:cNvPr>
            <p:cNvSpPr/>
            <p:nvPr/>
          </p:nvSpPr>
          <p:spPr>
            <a:xfrm>
              <a:off x="25983" y="4096107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E21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riangle">
              <a:extLst>
                <a:ext uri="{FF2B5EF4-FFF2-40B4-BE49-F238E27FC236}">
                  <a16:creationId xmlns:a16="http://schemas.microsoft.com/office/drawing/2014/main" id="{C3E89A26-D984-9EE2-BE41-5203DC487A46}"/>
                </a:ext>
              </a:extLst>
            </p:cNvPr>
            <p:cNvSpPr/>
            <p:nvPr/>
          </p:nvSpPr>
          <p:spPr>
            <a:xfrm>
              <a:off x="309372" y="4529423"/>
              <a:ext cx="437554" cy="50686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#sl-pollanswer(0)">
              <a:extLst>
                <a:ext uri="{FF2B5EF4-FFF2-40B4-BE49-F238E27FC236}">
                  <a16:creationId xmlns:a16="http://schemas.microsoft.com/office/drawing/2014/main" id="{FA0C9274-C268-8439-046A-856D3C6B426A}"/>
                </a:ext>
              </a:extLst>
            </p:cNvPr>
            <p:cNvSpPr txBox="1">
              <a:spLocks/>
            </p:cNvSpPr>
            <p:nvPr/>
          </p:nvSpPr>
          <p:spPr>
            <a:xfrm>
              <a:off x="682751" y="4091438"/>
              <a:ext cx="5213980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dirty="0">
                  <a:solidFill>
                    <a:schemeClr val="bg1"/>
                  </a:solidFill>
                </a:rPr>
                <a:t>يجب علينا دائمًا إخفاء مشاعرنا</a:t>
              </a:r>
              <a:endParaRPr kumimoji="0" lang="de-DE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sp>
        <p:nvSpPr>
          <p:cNvPr id="7" name="question container">
            <a:extLst>
              <a:ext uri="{FF2B5EF4-FFF2-40B4-BE49-F238E27FC236}">
                <a16:creationId xmlns:a16="http://schemas.microsoft.com/office/drawing/2014/main" id="{6794F3CC-9759-3980-6DBB-1F6BEB71F635}"/>
              </a:ext>
            </a:extLst>
          </p:cNvPr>
          <p:cNvSpPr/>
          <p:nvPr/>
        </p:nvSpPr>
        <p:spPr>
          <a:xfrm>
            <a:off x="121676" y="10076"/>
            <a:ext cx="12070324" cy="999574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#sl-pollquestion()">
            <a:extLst>
              <a:ext uri="{FF2B5EF4-FFF2-40B4-BE49-F238E27FC236}">
                <a16:creationId xmlns:a16="http://schemas.microsoft.com/office/drawing/2014/main" id="{B5DCE742-E81C-4E9E-5D98-338304397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84" y="0"/>
            <a:ext cx="12166016" cy="1014319"/>
          </a:xfrm>
        </p:spPr>
        <p:txBody>
          <a:bodyPr>
            <a:noAutofit/>
          </a:bodyPr>
          <a:lstStyle/>
          <a:p>
            <a:pPr algn="ctr"/>
            <a:r>
              <a:rPr lang="ar-SA" sz="4000" b="1" dirty="0">
                <a:solidFill>
                  <a:srgbClr val="000000"/>
                </a:solidFill>
                <a:latin typeface="Andalus" panose="02020603050405020304" pitchFamily="18" charset="-78"/>
                <a:cs typeface="+mn-cs"/>
              </a:rPr>
              <a:t>ماذا يمكننا أن نتعلم من مزامير داود؟</a:t>
            </a:r>
            <a:endParaRPr lang="de-DE" sz="4000" b="1" dirty="0">
              <a:latin typeface="Andalus" panose="02020603050405020304" pitchFamily="18" charset="-78"/>
              <a:cs typeface="+mn-cs"/>
            </a:endParaRPr>
          </a:p>
        </p:txBody>
      </p:sp>
      <p:grpSp>
        <p:nvGrpSpPr>
          <p:cNvPr id="17" name="Timer">
            <a:extLst>
              <a:ext uri="{FF2B5EF4-FFF2-40B4-BE49-F238E27FC236}">
                <a16:creationId xmlns:a16="http://schemas.microsoft.com/office/drawing/2014/main" id="{7E96D161-69AD-8F4C-10CA-1CD7A85EF27F}"/>
              </a:ext>
            </a:extLst>
          </p:cNvPr>
          <p:cNvGrpSpPr/>
          <p:nvPr/>
        </p:nvGrpSpPr>
        <p:grpSpPr>
          <a:xfrm>
            <a:off x="433042" y="1626570"/>
            <a:ext cx="2435016" cy="1513853"/>
            <a:chOff x="9853919" y="1976970"/>
            <a:chExt cx="1624012" cy="1009650"/>
          </a:xfrm>
        </p:grpSpPr>
        <p:sp>
          <p:nvSpPr>
            <p:cNvPr id="14" name="container-time">
              <a:extLst>
                <a:ext uri="{FF2B5EF4-FFF2-40B4-BE49-F238E27FC236}">
                  <a16:creationId xmlns:a16="http://schemas.microsoft.com/office/drawing/2014/main" id="{660DBFBF-38ED-E3D1-EE28-3674796C6814}"/>
                </a:ext>
              </a:extLst>
            </p:cNvPr>
            <p:cNvSpPr/>
            <p:nvPr/>
          </p:nvSpPr>
          <p:spPr>
            <a:xfrm>
              <a:off x="10161100" y="1976970"/>
              <a:ext cx="1009650" cy="1009650"/>
            </a:xfrm>
            <a:prstGeom prst="ellipse">
              <a:avLst/>
            </a:prstGeom>
            <a:solidFill>
              <a:srgbClr val="854C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#sl-countdown()">
              <a:extLst>
                <a:ext uri="{FF2B5EF4-FFF2-40B4-BE49-F238E27FC236}">
                  <a16:creationId xmlns:a16="http://schemas.microsoft.com/office/drawing/2014/main" id="{DE34BAF8-DB2A-6256-AF4A-698EB34E9D89}"/>
                </a:ext>
              </a:extLst>
            </p:cNvPr>
            <p:cNvSpPr txBox="1"/>
            <p:nvPr/>
          </p:nvSpPr>
          <p:spPr>
            <a:xfrm>
              <a:off x="9853919" y="2179353"/>
              <a:ext cx="1624012" cy="6158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sz="5400" b="1" dirty="0">
                  <a:solidFill>
                    <a:prstClr val="black"/>
                  </a:solidFill>
                  <a:latin typeface="Calibri Light" panose="020F0302020204030204" pitchFamily="34" charset="0"/>
                </a:rPr>
                <a:t>١٥</a:t>
              </a:r>
              <a:endParaRPr lang="ar-LB" sz="5400" b="1" dirty="0">
                <a:solidFill>
                  <a:prstClr val="black"/>
                </a:solidFill>
                <a:latin typeface="Calibri Light" panose="020F0302020204030204" pitchFamily="34" charset="0"/>
              </a:endParaRPr>
            </a:p>
          </p:txBody>
        </p:sp>
      </p:grpSp>
      <p:sp>
        <p:nvSpPr>
          <p:cNvPr id="27" name="Oval 26">
            <a:extLst>
              <a:ext uri="{FF2B5EF4-FFF2-40B4-BE49-F238E27FC236}">
                <a16:creationId xmlns:a16="http://schemas.microsoft.com/office/drawing/2014/main" id="{747CD362-DD5C-E1B8-1141-3A73AE4B5AF2}"/>
              </a:ext>
            </a:extLst>
          </p:cNvPr>
          <p:cNvSpPr/>
          <p:nvPr/>
        </p:nvSpPr>
        <p:spPr>
          <a:xfrm>
            <a:off x="6141032" y="4096107"/>
            <a:ext cx="6050969" cy="1325562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n open book with text&#10;&#10;AI-generated content may be incorrect.">
            <a:extLst>
              <a:ext uri="{FF2B5EF4-FFF2-40B4-BE49-F238E27FC236}">
                <a16:creationId xmlns:a16="http://schemas.microsoft.com/office/drawing/2014/main" id="{654FE9D7-7227-D9C1-0345-C29DF1EE2F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78" b="12552"/>
          <a:stretch/>
        </p:blipFill>
        <p:spPr>
          <a:xfrm>
            <a:off x="4405401" y="1009650"/>
            <a:ext cx="3338996" cy="30873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569529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93607E-6261-677B-A206-EF684081CB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logo" descr="Ein Bild, das Objekt, Uhr, Monitor enthält.&#10;&#10;Automatisch generierte Beschreibung">
            <a:extLst>
              <a:ext uri="{FF2B5EF4-FFF2-40B4-BE49-F238E27FC236}">
                <a16:creationId xmlns:a16="http://schemas.microsoft.com/office/drawing/2014/main" id="{C9A0FD27-8C47-889C-9581-C475D695AB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521" y="161614"/>
            <a:ext cx="903237" cy="172750"/>
          </a:xfrm>
          <a:prstGeom prst="rect">
            <a:avLst/>
          </a:prstGeom>
        </p:spPr>
      </p:pic>
      <p:grpSp>
        <p:nvGrpSpPr>
          <p:cNvPr id="13" name="Green Answer">
            <a:extLst>
              <a:ext uri="{FF2B5EF4-FFF2-40B4-BE49-F238E27FC236}">
                <a16:creationId xmlns:a16="http://schemas.microsoft.com/office/drawing/2014/main" id="{9CD5CCFD-806D-A644-E521-BAE2285F2247}"/>
              </a:ext>
            </a:extLst>
          </p:cNvPr>
          <p:cNvGrpSpPr/>
          <p:nvPr/>
        </p:nvGrpSpPr>
        <p:grpSpPr>
          <a:xfrm>
            <a:off x="6141032" y="5500572"/>
            <a:ext cx="6024985" cy="1325564"/>
            <a:chOff x="6141032" y="5500572"/>
            <a:chExt cx="6024985" cy="1325564"/>
          </a:xfrm>
        </p:grpSpPr>
        <p:sp>
          <p:nvSpPr>
            <p:cNvPr id="6" name="green box">
              <a:extLst>
                <a:ext uri="{FF2B5EF4-FFF2-40B4-BE49-F238E27FC236}">
                  <a16:creationId xmlns:a16="http://schemas.microsoft.com/office/drawing/2014/main" id="{3694312B-39A0-BB43-CA29-C2A0D9E43863}"/>
                </a:ext>
              </a:extLst>
            </p:cNvPr>
            <p:cNvSpPr/>
            <p:nvPr/>
          </p:nvSpPr>
          <p:spPr>
            <a:xfrm>
              <a:off x="6141032" y="5500572"/>
              <a:ext cx="6024985" cy="1325563"/>
            </a:xfrm>
            <a:prstGeom prst="roundRect">
              <a:avLst>
                <a:gd name="adj" fmla="val 0"/>
              </a:avLst>
            </a:prstGeom>
            <a:solidFill>
              <a:srgbClr val="288F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">
              <a:extLst>
                <a:ext uri="{FF2B5EF4-FFF2-40B4-BE49-F238E27FC236}">
                  <a16:creationId xmlns:a16="http://schemas.microsoft.com/office/drawing/2014/main" id="{A29E01E7-43B5-9837-EF5D-F5E51EEA196C}"/>
                </a:ext>
              </a:extLst>
            </p:cNvPr>
            <p:cNvSpPr/>
            <p:nvPr/>
          </p:nvSpPr>
          <p:spPr>
            <a:xfrm>
              <a:off x="6431381" y="5940676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#sl-pollanswer(3)">
              <a:extLst>
                <a:ext uri="{FF2B5EF4-FFF2-40B4-BE49-F238E27FC236}">
                  <a16:creationId xmlns:a16="http://schemas.microsoft.com/office/drawing/2014/main" id="{7AA71F59-D4BD-96CE-7263-3A809CED9375}"/>
                </a:ext>
              </a:extLst>
            </p:cNvPr>
            <p:cNvSpPr txBox="1">
              <a:spLocks/>
            </p:cNvSpPr>
            <p:nvPr/>
          </p:nvSpPr>
          <p:spPr>
            <a:xfrm>
              <a:off x="6898339" y="5532438"/>
              <a:ext cx="5113439" cy="129369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dirty="0">
                  <a:solidFill>
                    <a:schemeClr val="bg1"/>
                  </a:solidFill>
                </a:rPr>
                <a:t>الاستسلام تمامًا</a:t>
              </a:r>
              <a:endPara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grpSp>
        <p:nvGrpSpPr>
          <p:cNvPr id="9" name="Yellow Answer">
            <a:extLst>
              <a:ext uri="{FF2B5EF4-FFF2-40B4-BE49-F238E27FC236}">
                <a16:creationId xmlns:a16="http://schemas.microsoft.com/office/drawing/2014/main" id="{00DD92D0-39FC-0EEC-24F3-7CB694809C6B}"/>
              </a:ext>
            </a:extLst>
          </p:cNvPr>
          <p:cNvGrpSpPr/>
          <p:nvPr/>
        </p:nvGrpSpPr>
        <p:grpSpPr>
          <a:xfrm>
            <a:off x="25983" y="5500573"/>
            <a:ext cx="6024986" cy="1325563"/>
            <a:chOff x="25983" y="5500573"/>
            <a:chExt cx="6024986" cy="1325563"/>
          </a:xfrm>
        </p:grpSpPr>
        <p:sp>
          <p:nvSpPr>
            <p:cNvPr id="8" name="yellow box">
              <a:extLst>
                <a:ext uri="{FF2B5EF4-FFF2-40B4-BE49-F238E27FC236}">
                  <a16:creationId xmlns:a16="http://schemas.microsoft.com/office/drawing/2014/main" id="{A42E1321-104C-2F27-3588-753E0027705D}"/>
                </a:ext>
              </a:extLst>
            </p:cNvPr>
            <p:cNvSpPr/>
            <p:nvPr/>
          </p:nvSpPr>
          <p:spPr>
            <a:xfrm>
              <a:off x="25983" y="5500573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D89E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circle">
              <a:extLst>
                <a:ext uri="{FF2B5EF4-FFF2-40B4-BE49-F238E27FC236}">
                  <a16:creationId xmlns:a16="http://schemas.microsoft.com/office/drawing/2014/main" id="{AB83A001-0DC2-9B1D-B7D6-D83C8CD9BC35}"/>
                </a:ext>
              </a:extLst>
            </p:cNvPr>
            <p:cNvSpPr/>
            <p:nvPr/>
          </p:nvSpPr>
          <p:spPr>
            <a:xfrm>
              <a:off x="287080" y="5920615"/>
              <a:ext cx="482138" cy="4821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#sl-pollanswer(2)">
              <a:extLst>
                <a:ext uri="{FF2B5EF4-FFF2-40B4-BE49-F238E27FC236}">
                  <a16:creationId xmlns:a16="http://schemas.microsoft.com/office/drawing/2014/main" id="{CB207816-10AA-40F9-9631-06923C3E8445}"/>
                </a:ext>
              </a:extLst>
            </p:cNvPr>
            <p:cNvSpPr txBox="1">
              <a:spLocks/>
            </p:cNvSpPr>
            <p:nvPr/>
          </p:nvSpPr>
          <p:spPr>
            <a:xfrm>
              <a:off x="738094" y="5532438"/>
              <a:ext cx="5191687" cy="129369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dirty="0">
                  <a:solidFill>
                    <a:schemeClr val="bg1"/>
                  </a:solidFill>
                </a:rPr>
                <a:t>عدم القيام بأي شيء</a:t>
              </a:r>
              <a:endPara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grpSp>
        <p:nvGrpSpPr>
          <p:cNvPr id="5" name="Blue Answer">
            <a:extLst>
              <a:ext uri="{FF2B5EF4-FFF2-40B4-BE49-F238E27FC236}">
                <a16:creationId xmlns:a16="http://schemas.microsoft.com/office/drawing/2014/main" id="{5538955A-A990-B986-952E-0E7534A42950}"/>
              </a:ext>
            </a:extLst>
          </p:cNvPr>
          <p:cNvGrpSpPr/>
          <p:nvPr/>
        </p:nvGrpSpPr>
        <p:grpSpPr>
          <a:xfrm>
            <a:off x="6141032" y="4091439"/>
            <a:ext cx="6024986" cy="1325563"/>
            <a:chOff x="6141032" y="4091439"/>
            <a:chExt cx="6024986" cy="1325563"/>
          </a:xfrm>
        </p:grpSpPr>
        <p:sp>
          <p:nvSpPr>
            <p:cNvPr id="10" name="blue box">
              <a:extLst>
                <a:ext uri="{FF2B5EF4-FFF2-40B4-BE49-F238E27FC236}">
                  <a16:creationId xmlns:a16="http://schemas.microsoft.com/office/drawing/2014/main" id="{DBAB0AC2-FF6B-FFC9-9081-477DFE14ED35}"/>
                </a:ext>
              </a:extLst>
            </p:cNvPr>
            <p:cNvSpPr/>
            <p:nvPr/>
          </p:nvSpPr>
          <p:spPr>
            <a:xfrm>
              <a:off x="6141032" y="4091439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1A6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turned rectangle">
              <a:extLst>
                <a:ext uri="{FF2B5EF4-FFF2-40B4-BE49-F238E27FC236}">
                  <a16:creationId xmlns:a16="http://schemas.microsoft.com/office/drawing/2014/main" id="{65D9E1C6-B296-3BA4-53DF-0F9944959B9F}"/>
                </a:ext>
              </a:extLst>
            </p:cNvPr>
            <p:cNvSpPr/>
            <p:nvPr/>
          </p:nvSpPr>
          <p:spPr>
            <a:xfrm rot="2700000">
              <a:off x="6437373" y="4561677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#sl-pollanswer(1)">
              <a:extLst>
                <a:ext uri="{FF2B5EF4-FFF2-40B4-BE49-F238E27FC236}">
                  <a16:creationId xmlns:a16="http://schemas.microsoft.com/office/drawing/2014/main" id="{068F84DC-D9B6-831F-0A49-177D55E8C52A}"/>
                </a:ext>
              </a:extLst>
            </p:cNvPr>
            <p:cNvSpPr txBox="1">
              <a:spLocks/>
            </p:cNvSpPr>
            <p:nvPr/>
          </p:nvSpPr>
          <p:spPr>
            <a:xfrm>
              <a:off x="6876305" y="4091439"/>
              <a:ext cx="5113440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dirty="0">
                  <a:solidFill>
                    <a:schemeClr val="bg1"/>
                  </a:solidFill>
                </a:rPr>
                <a:t>تجاهله</a:t>
              </a:r>
              <a:endParaRPr kumimoji="0" lang="ar-LB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grpSp>
        <p:nvGrpSpPr>
          <p:cNvPr id="3" name="Red Answer">
            <a:extLst>
              <a:ext uri="{FF2B5EF4-FFF2-40B4-BE49-F238E27FC236}">
                <a16:creationId xmlns:a16="http://schemas.microsoft.com/office/drawing/2014/main" id="{72BF2F08-B06A-5277-DC8D-1A8182393373}"/>
              </a:ext>
            </a:extLst>
          </p:cNvPr>
          <p:cNvGrpSpPr/>
          <p:nvPr/>
        </p:nvGrpSpPr>
        <p:grpSpPr>
          <a:xfrm>
            <a:off x="25983" y="4091438"/>
            <a:ext cx="6024986" cy="1330232"/>
            <a:chOff x="25983" y="4091438"/>
            <a:chExt cx="6024986" cy="1330232"/>
          </a:xfrm>
        </p:grpSpPr>
        <p:sp>
          <p:nvSpPr>
            <p:cNvPr id="4" name="red box">
              <a:extLst>
                <a:ext uri="{FF2B5EF4-FFF2-40B4-BE49-F238E27FC236}">
                  <a16:creationId xmlns:a16="http://schemas.microsoft.com/office/drawing/2014/main" id="{EE2AEF9B-5B39-8CB5-AC37-4C1E352215D0}"/>
                </a:ext>
              </a:extLst>
            </p:cNvPr>
            <p:cNvSpPr/>
            <p:nvPr/>
          </p:nvSpPr>
          <p:spPr>
            <a:xfrm>
              <a:off x="25983" y="4096107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E21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riangle">
              <a:extLst>
                <a:ext uri="{FF2B5EF4-FFF2-40B4-BE49-F238E27FC236}">
                  <a16:creationId xmlns:a16="http://schemas.microsoft.com/office/drawing/2014/main" id="{5C20C9CA-8A8F-050E-215F-27CB93AB733C}"/>
                </a:ext>
              </a:extLst>
            </p:cNvPr>
            <p:cNvSpPr/>
            <p:nvPr/>
          </p:nvSpPr>
          <p:spPr>
            <a:xfrm>
              <a:off x="309372" y="4529423"/>
              <a:ext cx="437554" cy="50686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#sl-pollanswer(0)">
              <a:extLst>
                <a:ext uri="{FF2B5EF4-FFF2-40B4-BE49-F238E27FC236}">
                  <a16:creationId xmlns:a16="http://schemas.microsoft.com/office/drawing/2014/main" id="{266B8445-82EB-F624-BD87-9315708E5710}"/>
                </a:ext>
              </a:extLst>
            </p:cNvPr>
            <p:cNvSpPr txBox="1">
              <a:spLocks/>
            </p:cNvSpPr>
            <p:nvPr/>
          </p:nvSpPr>
          <p:spPr>
            <a:xfrm>
              <a:off x="682751" y="4091438"/>
              <a:ext cx="5213980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dirty="0">
                  <a:solidFill>
                    <a:schemeClr val="bg1"/>
                  </a:solidFill>
                </a:rPr>
                <a:t>الاعتراف بوجود مشكلة</a:t>
              </a:r>
              <a:endParaRPr kumimoji="0" lang="de-DE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sp>
        <p:nvSpPr>
          <p:cNvPr id="7" name="question container">
            <a:extLst>
              <a:ext uri="{FF2B5EF4-FFF2-40B4-BE49-F238E27FC236}">
                <a16:creationId xmlns:a16="http://schemas.microsoft.com/office/drawing/2014/main" id="{74428A7B-869F-6898-C3B1-0A990D875344}"/>
              </a:ext>
            </a:extLst>
          </p:cNvPr>
          <p:cNvSpPr/>
          <p:nvPr/>
        </p:nvSpPr>
        <p:spPr>
          <a:xfrm>
            <a:off x="0" y="0"/>
            <a:ext cx="12192000" cy="100965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#sl-pollquestion()">
            <a:extLst>
              <a:ext uri="{FF2B5EF4-FFF2-40B4-BE49-F238E27FC236}">
                <a16:creationId xmlns:a16="http://schemas.microsoft.com/office/drawing/2014/main" id="{57FB9DC3-32F6-662F-E50B-F7365310E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84" y="0"/>
            <a:ext cx="12166016" cy="1014319"/>
          </a:xfrm>
        </p:spPr>
        <p:txBody>
          <a:bodyPr>
            <a:noAutofit/>
          </a:bodyPr>
          <a:lstStyle/>
          <a:p>
            <a:pPr algn="ctr"/>
            <a:r>
              <a:rPr lang="ar-SA" sz="4000" b="1" dirty="0">
                <a:solidFill>
                  <a:srgbClr val="000000"/>
                </a:solidFill>
                <a:latin typeface="Andalus" panose="02020603050405020304" pitchFamily="18" charset="-78"/>
                <a:cs typeface="+mn-cs"/>
              </a:rPr>
              <a:t>ما هي الخطوة الأولى للتغلب على الإدمان؟</a:t>
            </a:r>
            <a:endParaRPr lang="de-DE" sz="4000" b="1" dirty="0">
              <a:latin typeface="Andalus" panose="02020603050405020304" pitchFamily="18" charset="-78"/>
              <a:cs typeface="+mn-cs"/>
            </a:endParaRPr>
          </a:p>
        </p:txBody>
      </p:sp>
      <p:grpSp>
        <p:nvGrpSpPr>
          <p:cNvPr id="17" name="Timer">
            <a:extLst>
              <a:ext uri="{FF2B5EF4-FFF2-40B4-BE49-F238E27FC236}">
                <a16:creationId xmlns:a16="http://schemas.microsoft.com/office/drawing/2014/main" id="{43F06D2C-D9C9-1D87-5D1D-6AB8DBE79265}"/>
              </a:ext>
            </a:extLst>
          </p:cNvPr>
          <p:cNvGrpSpPr/>
          <p:nvPr/>
        </p:nvGrpSpPr>
        <p:grpSpPr>
          <a:xfrm>
            <a:off x="433042" y="1626570"/>
            <a:ext cx="2435016" cy="1513853"/>
            <a:chOff x="9853919" y="1976970"/>
            <a:chExt cx="1624012" cy="1009650"/>
          </a:xfrm>
        </p:grpSpPr>
        <p:sp>
          <p:nvSpPr>
            <p:cNvPr id="14" name="container-time">
              <a:extLst>
                <a:ext uri="{FF2B5EF4-FFF2-40B4-BE49-F238E27FC236}">
                  <a16:creationId xmlns:a16="http://schemas.microsoft.com/office/drawing/2014/main" id="{46437115-3FA9-5A82-A9DF-FD7DA2B4151F}"/>
                </a:ext>
              </a:extLst>
            </p:cNvPr>
            <p:cNvSpPr/>
            <p:nvPr/>
          </p:nvSpPr>
          <p:spPr>
            <a:xfrm>
              <a:off x="10161100" y="1976970"/>
              <a:ext cx="1009650" cy="1009650"/>
            </a:xfrm>
            <a:prstGeom prst="ellipse">
              <a:avLst/>
            </a:prstGeom>
            <a:solidFill>
              <a:srgbClr val="854C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#sl-countdown()">
              <a:extLst>
                <a:ext uri="{FF2B5EF4-FFF2-40B4-BE49-F238E27FC236}">
                  <a16:creationId xmlns:a16="http://schemas.microsoft.com/office/drawing/2014/main" id="{2E1A951A-3583-6A30-0E6A-E89CABDDA9C7}"/>
                </a:ext>
              </a:extLst>
            </p:cNvPr>
            <p:cNvSpPr txBox="1"/>
            <p:nvPr/>
          </p:nvSpPr>
          <p:spPr>
            <a:xfrm>
              <a:off x="9853919" y="2179353"/>
              <a:ext cx="1624012" cy="6158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sz="5400" b="1" dirty="0">
                  <a:solidFill>
                    <a:prstClr val="black"/>
                  </a:solidFill>
                  <a:latin typeface="Calibri Light" panose="020F0302020204030204" pitchFamily="34" charset="0"/>
                </a:rPr>
                <a:t>١٦</a:t>
              </a:r>
              <a:endParaRPr lang="ar-LB" sz="5400" b="1" dirty="0">
                <a:solidFill>
                  <a:prstClr val="black"/>
                </a:solidFill>
                <a:latin typeface="Calibri Light" panose="020F0302020204030204" pitchFamily="34" charset="0"/>
              </a:endParaRPr>
            </a:p>
          </p:txBody>
        </p:sp>
      </p:grpSp>
      <p:pic>
        <p:nvPicPr>
          <p:cNvPr id="16" name="Picture 15" descr="A group of men drinking alcohol&#10;&#10;AI-generated content may be incorrect.">
            <a:extLst>
              <a:ext uri="{FF2B5EF4-FFF2-40B4-BE49-F238E27FC236}">
                <a16:creationId xmlns:a16="http://schemas.microsoft.com/office/drawing/2014/main" id="{3A144D0C-109D-4FAE-BF04-91C7D86EC1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048" y="1041515"/>
            <a:ext cx="6060164" cy="303008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D880046-870A-F64D-33B9-6C780D86784B}"/>
              </a:ext>
            </a:extLst>
          </p:cNvPr>
          <p:cNvSpPr/>
          <p:nvPr/>
        </p:nvSpPr>
        <p:spPr>
          <a:xfrm>
            <a:off x="5655365" y="2673626"/>
            <a:ext cx="566531" cy="755374"/>
          </a:xfrm>
          <a:prstGeom prst="rect">
            <a:avLst/>
          </a:prstGeom>
          <a:solidFill>
            <a:srgbClr val="FFD2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69524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876775-A922-CC2D-D79B-EE4A32E61E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logo" descr="Ein Bild, das Objekt, Uhr, Monitor enthält.&#10;&#10;Automatisch generierte Beschreibung">
            <a:extLst>
              <a:ext uri="{FF2B5EF4-FFF2-40B4-BE49-F238E27FC236}">
                <a16:creationId xmlns:a16="http://schemas.microsoft.com/office/drawing/2014/main" id="{A229206A-5D66-062B-EFAF-559A3160D8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521" y="161614"/>
            <a:ext cx="903237" cy="172750"/>
          </a:xfrm>
          <a:prstGeom prst="rect">
            <a:avLst/>
          </a:prstGeom>
        </p:spPr>
      </p:pic>
      <p:grpSp>
        <p:nvGrpSpPr>
          <p:cNvPr id="13" name="Green Answer">
            <a:extLst>
              <a:ext uri="{FF2B5EF4-FFF2-40B4-BE49-F238E27FC236}">
                <a16:creationId xmlns:a16="http://schemas.microsoft.com/office/drawing/2014/main" id="{865185F7-81BC-D79F-7FB1-88CD8DDABEED}"/>
              </a:ext>
            </a:extLst>
          </p:cNvPr>
          <p:cNvGrpSpPr/>
          <p:nvPr/>
        </p:nvGrpSpPr>
        <p:grpSpPr>
          <a:xfrm>
            <a:off x="6141032" y="5500572"/>
            <a:ext cx="6024985" cy="1325564"/>
            <a:chOff x="6141032" y="5500572"/>
            <a:chExt cx="6024985" cy="1325564"/>
          </a:xfrm>
        </p:grpSpPr>
        <p:sp>
          <p:nvSpPr>
            <p:cNvPr id="6" name="green box">
              <a:extLst>
                <a:ext uri="{FF2B5EF4-FFF2-40B4-BE49-F238E27FC236}">
                  <a16:creationId xmlns:a16="http://schemas.microsoft.com/office/drawing/2014/main" id="{63741B27-7B48-C85F-CDF3-D540698E33C4}"/>
                </a:ext>
              </a:extLst>
            </p:cNvPr>
            <p:cNvSpPr/>
            <p:nvPr/>
          </p:nvSpPr>
          <p:spPr>
            <a:xfrm>
              <a:off x="6141032" y="5500572"/>
              <a:ext cx="6024985" cy="1325563"/>
            </a:xfrm>
            <a:prstGeom prst="roundRect">
              <a:avLst>
                <a:gd name="adj" fmla="val 0"/>
              </a:avLst>
            </a:prstGeom>
            <a:solidFill>
              <a:srgbClr val="288F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">
              <a:extLst>
                <a:ext uri="{FF2B5EF4-FFF2-40B4-BE49-F238E27FC236}">
                  <a16:creationId xmlns:a16="http://schemas.microsoft.com/office/drawing/2014/main" id="{D50F1A4B-62B7-5DA7-0096-907D4FEDCF0B}"/>
                </a:ext>
              </a:extLst>
            </p:cNvPr>
            <p:cNvSpPr/>
            <p:nvPr/>
          </p:nvSpPr>
          <p:spPr>
            <a:xfrm>
              <a:off x="6431381" y="5940676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#sl-pollanswer(3)">
              <a:extLst>
                <a:ext uri="{FF2B5EF4-FFF2-40B4-BE49-F238E27FC236}">
                  <a16:creationId xmlns:a16="http://schemas.microsoft.com/office/drawing/2014/main" id="{B5E7F385-C387-4190-1167-D28963588143}"/>
                </a:ext>
              </a:extLst>
            </p:cNvPr>
            <p:cNvSpPr txBox="1">
              <a:spLocks/>
            </p:cNvSpPr>
            <p:nvPr/>
          </p:nvSpPr>
          <p:spPr>
            <a:xfrm>
              <a:off x="6898339" y="5532438"/>
              <a:ext cx="5113439" cy="129369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dirty="0">
                  <a:solidFill>
                    <a:schemeClr val="bg1"/>
                  </a:solidFill>
                </a:rPr>
                <a:t>الاستسلام تمامًا</a:t>
              </a:r>
              <a:endPara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grpSp>
        <p:nvGrpSpPr>
          <p:cNvPr id="9" name="Yellow Answer">
            <a:extLst>
              <a:ext uri="{FF2B5EF4-FFF2-40B4-BE49-F238E27FC236}">
                <a16:creationId xmlns:a16="http://schemas.microsoft.com/office/drawing/2014/main" id="{0425CD80-15BF-1415-F269-DB6A1E5DBCA2}"/>
              </a:ext>
            </a:extLst>
          </p:cNvPr>
          <p:cNvGrpSpPr/>
          <p:nvPr/>
        </p:nvGrpSpPr>
        <p:grpSpPr>
          <a:xfrm>
            <a:off x="25983" y="5500573"/>
            <a:ext cx="6024986" cy="1325563"/>
            <a:chOff x="25983" y="5500573"/>
            <a:chExt cx="6024986" cy="1325563"/>
          </a:xfrm>
        </p:grpSpPr>
        <p:sp>
          <p:nvSpPr>
            <p:cNvPr id="8" name="yellow box">
              <a:extLst>
                <a:ext uri="{FF2B5EF4-FFF2-40B4-BE49-F238E27FC236}">
                  <a16:creationId xmlns:a16="http://schemas.microsoft.com/office/drawing/2014/main" id="{A60F32AD-CBD9-8024-3A03-691619B7181F}"/>
                </a:ext>
              </a:extLst>
            </p:cNvPr>
            <p:cNvSpPr/>
            <p:nvPr/>
          </p:nvSpPr>
          <p:spPr>
            <a:xfrm>
              <a:off x="25983" y="5500573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D89E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circle">
              <a:extLst>
                <a:ext uri="{FF2B5EF4-FFF2-40B4-BE49-F238E27FC236}">
                  <a16:creationId xmlns:a16="http://schemas.microsoft.com/office/drawing/2014/main" id="{985ECF96-0EDF-DB7B-5877-2C95BA46CBDB}"/>
                </a:ext>
              </a:extLst>
            </p:cNvPr>
            <p:cNvSpPr/>
            <p:nvPr/>
          </p:nvSpPr>
          <p:spPr>
            <a:xfrm>
              <a:off x="287080" y="5920615"/>
              <a:ext cx="482138" cy="4821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#sl-pollanswer(2)">
              <a:extLst>
                <a:ext uri="{FF2B5EF4-FFF2-40B4-BE49-F238E27FC236}">
                  <a16:creationId xmlns:a16="http://schemas.microsoft.com/office/drawing/2014/main" id="{E11050C3-47AF-D118-9952-7DF450E07F9D}"/>
                </a:ext>
              </a:extLst>
            </p:cNvPr>
            <p:cNvSpPr txBox="1">
              <a:spLocks/>
            </p:cNvSpPr>
            <p:nvPr/>
          </p:nvSpPr>
          <p:spPr>
            <a:xfrm>
              <a:off x="738094" y="5532438"/>
              <a:ext cx="5191687" cy="129369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dirty="0">
                  <a:solidFill>
                    <a:schemeClr val="bg1"/>
                  </a:solidFill>
                </a:rPr>
                <a:t>عدم القيام بأي شيء</a:t>
              </a:r>
              <a:endPara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grpSp>
        <p:nvGrpSpPr>
          <p:cNvPr id="5" name="Blue Answer">
            <a:extLst>
              <a:ext uri="{FF2B5EF4-FFF2-40B4-BE49-F238E27FC236}">
                <a16:creationId xmlns:a16="http://schemas.microsoft.com/office/drawing/2014/main" id="{CFC16416-6F35-41F4-1CE9-422ED7369E91}"/>
              </a:ext>
            </a:extLst>
          </p:cNvPr>
          <p:cNvGrpSpPr/>
          <p:nvPr/>
        </p:nvGrpSpPr>
        <p:grpSpPr>
          <a:xfrm>
            <a:off x="6141032" y="4091439"/>
            <a:ext cx="6024986" cy="1325563"/>
            <a:chOff x="6141032" y="4091439"/>
            <a:chExt cx="6024986" cy="1325563"/>
          </a:xfrm>
        </p:grpSpPr>
        <p:sp>
          <p:nvSpPr>
            <p:cNvPr id="10" name="blue box">
              <a:extLst>
                <a:ext uri="{FF2B5EF4-FFF2-40B4-BE49-F238E27FC236}">
                  <a16:creationId xmlns:a16="http://schemas.microsoft.com/office/drawing/2014/main" id="{D6DE0E4F-54E0-B4CB-597C-427DE8749B07}"/>
                </a:ext>
              </a:extLst>
            </p:cNvPr>
            <p:cNvSpPr/>
            <p:nvPr/>
          </p:nvSpPr>
          <p:spPr>
            <a:xfrm>
              <a:off x="6141032" y="4091439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1A6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turned rectangle">
              <a:extLst>
                <a:ext uri="{FF2B5EF4-FFF2-40B4-BE49-F238E27FC236}">
                  <a16:creationId xmlns:a16="http://schemas.microsoft.com/office/drawing/2014/main" id="{2372F1E4-8E8C-07E4-168F-9E964FA8205F}"/>
                </a:ext>
              </a:extLst>
            </p:cNvPr>
            <p:cNvSpPr/>
            <p:nvPr/>
          </p:nvSpPr>
          <p:spPr>
            <a:xfrm rot="2700000">
              <a:off x="6437373" y="4561677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#sl-pollanswer(1)">
              <a:extLst>
                <a:ext uri="{FF2B5EF4-FFF2-40B4-BE49-F238E27FC236}">
                  <a16:creationId xmlns:a16="http://schemas.microsoft.com/office/drawing/2014/main" id="{0CD4748A-8641-A743-62BF-5A6A6EA1882D}"/>
                </a:ext>
              </a:extLst>
            </p:cNvPr>
            <p:cNvSpPr txBox="1">
              <a:spLocks/>
            </p:cNvSpPr>
            <p:nvPr/>
          </p:nvSpPr>
          <p:spPr>
            <a:xfrm>
              <a:off x="6876305" y="4091439"/>
              <a:ext cx="5113440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dirty="0">
                  <a:solidFill>
                    <a:schemeClr val="bg1"/>
                  </a:solidFill>
                </a:rPr>
                <a:t>تجاهله</a:t>
              </a:r>
              <a:endParaRPr kumimoji="0" lang="ar-LB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grpSp>
        <p:nvGrpSpPr>
          <p:cNvPr id="3" name="Red Answer">
            <a:extLst>
              <a:ext uri="{FF2B5EF4-FFF2-40B4-BE49-F238E27FC236}">
                <a16:creationId xmlns:a16="http://schemas.microsoft.com/office/drawing/2014/main" id="{FCBE6D0D-4D63-49C1-7B61-8D876D282CB6}"/>
              </a:ext>
            </a:extLst>
          </p:cNvPr>
          <p:cNvGrpSpPr/>
          <p:nvPr/>
        </p:nvGrpSpPr>
        <p:grpSpPr>
          <a:xfrm>
            <a:off x="25983" y="4091438"/>
            <a:ext cx="6024986" cy="1330232"/>
            <a:chOff x="25983" y="4091438"/>
            <a:chExt cx="6024986" cy="1330232"/>
          </a:xfrm>
        </p:grpSpPr>
        <p:sp>
          <p:nvSpPr>
            <p:cNvPr id="4" name="red box">
              <a:extLst>
                <a:ext uri="{FF2B5EF4-FFF2-40B4-BE49-F238E27FC236}">
                  <a16:creationId xmlns:a16="http://schemas.microsoft.com/office/drawing/2014/main" id="{299A9592-712A-9842-75C5-2A768731A4E6}"/>
                </a:ext>
              </a:extLst>
            </p:cNvPr>
            <p:cNvSpPr/>
            <p:nvPr/>
          </p:nvSpPr>
          <p:spPr>
            <a:xfrm>
              <a:off x="25983" y="4096107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E21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riangle">
              <a:extLst>
                <a:ext uri="{FF2B5EF4-FFF2-40B4-BE49-F238E27FC236}">
                  <a16:creationId xmlns:a16="http://schemas.microsoft.com/office/drawing/2014/main" id="{1A508C4F-6552-4F95-F044-33996F667FE9}"/>
                </a:ext>
              </a:extLst>
            </p:cNvPr>
            <p:cNvSpPr/>
            <p:nvPr/>
          </p:nvSpPr>
          <p:spPr>
            <a:xfrm>
              <a:off x="309372" y="4529423"/>
              <a:ext cx="437554" cy="50686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#sl-pollanswer(0)">
              <a:extLst>
                <a:ext uri="{FF2B5EF4-FFF2-40B4-BE49-F238E27FC236}">
                  <a16:creationId xmlns:a16="http://schemas.microsoft.com/office/drawing/2014/main" id="{5191B562-AE1C-54A1-6B6E-46A652EA7ACE}"/>
                </a:ext>
              </a:extLst>
            </p:cNvPr>
            <p:cNvSpPr txBox="1">
              <a:spLocks/>
            </p:cNvSpPr>
            <p:nvPr/>
          </p:nvSpPr>
          <p:spPr>
            <a:xfrm>
              <a:off x="682751" y="4091438"/>
              <a:ext cx="5213980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dirty="0">
                  <a:solidFill>
                    <a:schemeClr val="bg1"/>
                  </a:solidFill>
                </a:rPr>
                <a:t>الاعتراف بوجود مشكلة</a:t>
              </a:r>
              <a:endParaRPr kumimoji="0" lang="de-DE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sp>
        <p:nvSpPr>
          <p:cNvPr id="7" name="question container">
            <a:extLst>
              <a:ext uri="{FF2B5EF4-FFF2-40B4-BE49-F238E27FC236}">
                <a16:creationId xmlns:a16="http://schemas.microsoft.com/office/drawing/2014/main" id="{C5848AB4-56B5-493C-4817-1D08E6E8EA22}"/>
              </a:ext>
            </a:extLst>
          </p:cNvPr>
          <p:cNvSpPr/>
          <p:nvPr/>
        </p:nvSpPr>
        <p:spPr>
          <a:xfrm>
            <a:off x="0" y="0"/>
            <a:ext cx="12192000" cy="100965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#sl-pollquestion()">
            <a:extLst>
              <a:ext uri="{FF2B5EF4-FFF2-40B4-BE49-F238E27FC236}">
                <a16:creationId xmlns:a16="http://schemas.microsoft.com/office/drawing/2014/main" id="{D5B7C269-679B-4C83-3EEA-3769D322F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84" y="0"/>
            <a:ext cx="12166016" cy="1014319"/>
          </a:xfrm>
        </p:spPr>
        <p:txBody>
          <a:bodyPr>
            <a:noAutofit/>
          </a:bodyPr>
          <a:lstStyle/>
          <a:p>
            <a:pPr algn="ctr"/>
            <a:r>
              <a:rPr lang="ar-SA" sz="4000" b="1" dirty="0">
                <a:solidFill>
                  <a:srgbClr val="000000"/>
                </a:solidFill>
                <a:latin typeface="Andalus" panose="02020603050405020304" pitchFamily="18" charset="-78"/>
                <a:cs typeface="+mn-cs"/>
              </a:rPr>
              <a:t>ما هي الخطوة الأولى للتغلب على الإدمان؟</a:t>
            </a:r>
            <a:endParaRPr lang="de-DE" sz="4000" b="1" dirty="0">
              <a:latin typeface="Andalus" panose="02020603050405020304" pitchFamily="18" charset="-78"/>
              <a:cs typeface="+mn-cs"/>
            </a:endParaRPr>
          </a:p>
        </p:txBody>
      </p:sp>
      <p:grpSp>
        <p:nvGrpSpPr>
          <p:cNvPr id="17" name="Timer">
            <a:extLst>
              <a:ext uri="{FF2B5EF4-FFF2-40B4-BE49-F238E27FC236}">
                <a16:creationId xmlns:a16="http://schemas.microsoft.com/office/drawing/2014/main" id="{6B35A617-5364-C385-E11A-46FB9E08DFFD}"/>
              </a:ext>
            </a:extLst>
          </p:cNvPr>
          <p:cNvGrpSpPr/>
          <p:nvPr/>
        </p:nvGrpSpPr>
        <p:grpSpPr>
          <a:xfrm>
            <a:off x="433042" y="1626570"/>
            <a:ext cx="2435016" cy="1513853"/>
            <a:chOff x="9853919" y="1976970"/>
            <a:chExt cx="1624012" cy="1009650"/>
          </a:xfrm>
        </p:grpSpPr>
        <p:sp>
          <p:nvSpPr>
            <p:cNvPr id="14" name="container-time">
              <a:extLst>
                <a:ext uri="{FF2B5EF4-FFF2-40B4-BE49-F238E27FC236}">
                  <a16:creationId xmlns:a16="http://schemas.microsoft.com/office/drawing/2014/main" id="{49EB962E-14AC-2141-D1D4-0398725CBD14}"/>
                </a:ext>
              </a:extLst>
            </p:cNvPr>
            <p:cNvSpPr/>
            <p:nvPr/>
          </p:nvSpPr>
          <p:spPr>
            <a:xfrm>
              <a:off x="10161100" y="1976970"/>
              <a:ext cx="1009650" cy="1009650"/>
            </a:xfrm>
            <a:prstGeom prst="ellipse">
              <a:avLst/>
            </a:prstGeom>
            <a:solidFill>
              <a:srgbClr val="854C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#sl-countdown()">
              <a:extLst>
                <a:ext uri="{FF2B5EF4-FFF2-40B4-BE49-F238E27FC236}">
                  <a16:creationId xmlns:a16="http://schemas.microsoft.com/office/drawing/2014/main" id="{B6A5C0C3-2FDD-47FE-6FFA-43346D9B033F}"/>
                </a:ext>
              </a:extLst>
            </p:cNvPr>
            <p:cNvSpPr txBox="1"/>
            <p:nvPr/>
          </p:nvSpPr>
          <p:spPr>
            <a:xfrm>
              <a:off x="9853919" y="2179353"/>
              <a:ext cx="1624012" cy="6158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sz="5400" b="1" dirty="0">
                  <a:solidFill>
                    <a:prstClr val="black"/>
                  </a:solidFill>
                  <a:latin typeface="Calibri Light" panose="020F0302020204030204" pitchFamily="34" charset="0"/>
                </a:rPr>
                <a:t>١٦</a:t>
              </a:r>
              <a:endParaRPr lang="ar-LB" sz="5400" b="1" dirty="0">
                <a:solidFill>
                  <a:prstClr val="black"/>
                </a:solidFill>
                <a:latin typeface="Calibri Light" panose="020F0302020204030204" pitchFamily="34" charset="0"/>
              </a:endParaRPr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EBBAE3D5-8F5D-795B-3147-0DA5A6153459}"/>
              </a:ext>
            </a:extLst>
          </p:cNvPr>
          <p:cNvSpPr/>
          <p:nvPr/>
        </p:nvSpPr>
        <p:spPr>
          <a:xfrm>
            <a:off x="29620" y="4123304"/>
            <a:ext cx="6050969" cy="1325562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 group of men drinking alcohol&#10;&#10;AI-generated content may be incorrect.">
            <a:extLst>
              <a:ext uri="{FF2B5EF4-FFF2-40B4-BE49-F238E27FC236}">
                <a16:creationId xmlns:a16="http://schemas.microsoft.com/office/drawing/2014/main" id="{D29A65C2-D8C3-DFA1-4225-C3B7AC87EA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048" y="1041515"/>
            <a:ext cx="6060164" cy="303008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804BF89-5ECC-39C0-26E7-41875B872C89}"/>
              </a:ext>
            </a:extLst>
          </p:cNvPr>
          <p:cNvSpPr/>
          <p:nvPr/>
        </p:nvSpPr>
        <p:spPr>
          <a:xfrm>
            <a:off x="5655365" y="2673626"/>
            <a:ext cx="566531" cy="755374"/>
          </a:xfrm>
          <a:prstGeom prst="rect">
            <a:avLst/>
          </a:prstGeom>
          <a:solidFill>
            <a:srgbClr val="FFD2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1109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EA7529-D5E6-8155-E12D-22ED5141B2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logo" descr="Ein Bild, das Objekt, Uhr, Monitor enthält.&#10;&#10;Automatisch generierte Beschreibung">
            <a:extLst>
              <a:ext uri="{FF2B5EF4-FFF2-40B4-BE49-F238E27FC236}">
                <a16:creationId xmlns:a16="http://schemas.microsoft.com/office/drawing/2014/main" id="{B2F01DB6-8AF9-C624-7D55-B7374B1538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521" y="161614"/>
            <a:ext cx="903237" cy="172750"/>
          </a:xfrm>
          <a:prstGeom prst="rect">
            <a:avLst/>
          </a:prstGeom>
        </p:spPr>
      </p:pic>
      <p:grpSp>
        <p:nvGrpSpPr>
          <p:cNvPr id="13" name="Green Answer">
            <a:extLst>
              <a:ext uri="{FF2B5EF4-FFF2-40B4-BE49-F238E27FC236}">
                <a16:creationId xmlns:a16="http://schemas.microsoft.com/office/drawing/2014/main" id="{CC1833FA-559D-7553-AC18-3805AD6CEA07}"/>
              </a:ext>
            </a:extLst>
          </p:cNvPr>
          <p:cNvGrpSpPr/>
          <p:nvPr/>
        </p:nvGrpSpPr>
        <p:grpSpPr>
          <a:xfrm>
            <a:off x="6141032" y="5500572"/>
            <a:ext cx="6024985" cy="1325564"/>
            <a:chOff x="6141032" y="5500572"/>
            <a:chExt cx="6024985" cy="1325564"/>
          </a:xfrm>
        </p:grpSpPr>
        <p:sp>
          <p:nvSpPr>
            <p:cNvPr id="6" name="green box">
              <a:extLst>
                <a:ext uri="{FF2B5EF4-FFF2-40B4-BE49-F238E27FC236}">
                  <a16:creationId xmlns:a16="http://schemas.microsoft.com/office/drawing/2014/main" id="{BEF7E966-3162-5F7D-415A-E8275508ED48}"/>
                </a:ext>
              </a:extLst>
            </p:cNvPr>
            <p:cNvSpPr/>
            <p:nvPr/>
          </p:nvSpPr>
          <p:spPr>
            <a:xfrm>
              <a:off x="6141032" y="5500572"/>
              <a:ext cx="6024985" cy="1325563"/>
            </a:xfrm>
            <a:prstGeom prst="roundRect">
              <a:avLst>
                <a:gd name="adj" fmla="val 0"/>
              </a:avLst>
            </a:prstGeom>
            <a:solidFill>
              <a:srgbClr val="288F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">
              <a:extLst>
                <a:ext uri="{FF2B5EF4-FFF2-40B4-BE49-F238E27FC236}">
                  <a16:creationId xmlns:a16="http://schemas.microsoft.com/office/drawing/2014/main" id="{83188E7F-B9BE-EE51-2835-3B14B2E53C21}"/>
                </a:ext>
              </a:extLst>
            </p:cNvPr>
            <p:cNvSpPr/>
            <p:nvPr/>
          </p:nvSpPr>
          <p:spPr>
            <a:xfrm>
              <a:off x="6431381" y="5940676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#sl-pollanswer(3)">
              <a:extLst>
                <a:ext uri="{FF2B5EF4-FFF2-40B4-BE49-F238E27FC236}">
                  <a16:creationId xmlns:a16="http://schemas.microsoft.com/office/drawing/2014/main" id="{F68E052B-F0C2-566C-4CD3-4EC3390E8313}"/>
                </a:ext>
              </a:extLst>
            </p:cNvPr>
            <p:cNvSpPr txBox="1">
              <a:spLocks/>
            </p:cNvSpPr>
            <p:nvPr/>
          </p:nvSpPr>
          <p:spPr>
            <a:xfrm>
              <a:off x="6898339" y="5532438"/>
              <a:ext cx="5113439" cy="129369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dirty="0">
                  <a:solidFill>
                    <a:schemeClr val="bg1"/>
                  </a:solidFill>
                </a:rPr>
                <a:t>إيماننا وقيمنا</a:t>
              </a:r>
              <a:endPara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grpSp>
        <p:nvGrpSpPr>
          <p:cNvPr id="9" name="Yellow Answer">
            <a:extLst>
              <a:ext uri="{FF2B5EF4-FFF2-40B4-BE49-F238E27FC236}">
                <a16:creationId xmlns:a16="http://schemas.microsoft.com/office/drawing/2014/main" id="{36C92A7C-68CC-F489-BAB2-5750AE0D0E16}"/>
              </a:ext>
            </a:extLst>
          </p:cNvPr>
          <p:cNvGrpSpPr/>
          <p:nvPr/>
        </p:nvGrpSpPr>
        <p:grpSpPr>
          <a:xfrm>
            <a:off x="25983" y="5500573"/>
            <a:ext cx="6024986" cy="1325563"/>
            <a:chOff x="25983" y="5500573"/>
            <a:chExt cx="6024986" cy="1325563"/>
          </a:xfrm>
        </p:grpSpPr>
        <p:sp>
          <p:nvSpPr>
            <p:cNvPr id="8" name="yellow box">
              <a:extLst>
                <a:ext uri="{FF2B5EF4-FFF2-40B4-BE49-F238E27FC236}">
                  <a16:creationId xmlns:a16="http://schemas.microsoft.com/office/drawing/2014/main" id="{63475332-0CFF-4B03-5CB4-108872B79271}"/>
                </a:ext>
              </a:extLst>
            </p:cNvPr>
            <p:cNvSpPr/>
            <p:nvPr/>
          </p:nvSpPr>
          <p:spPr>
            <a:xfrm>
              <a:off x="25983" y="5500573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D89E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circle">
              <a:extLst>
                <a:ext uri="{FF2B5EF4-FFF2-40B4-BE49-F238E27FC236}">
                  <a16:creationId xmlns:a16="http://schemas.microsoft.com/office/drawing/2014/main" id="{BB52FC89-F68C-072E-A029-9AD5234F94F0}"/>
                </a:ext>
              </a:extLst>
            </p:cNvPr>
            <p:cNvSpPr/>
            <p:nvPr/>
          </p:nvSpPr>
          <p:spPr>
            <a:xfrm>
              <a:off x="287080" y="5920615"/>
              <a:ext cx="482138" cy="4821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#sl-pollanswer(2)">
              <a:extLst>
                <a:ext uri="{FF2B5EF4-FFF2-40B4-BE49-F238E27FC236}">
                  <a16:creationId xmlns:a16="http://schemas.microsoft.com/office/drawing/2014/main" id="{3742B7ED-9E6D-51AA-2799-871D0F13E15D}"/>
                </a:ext>
              </a:extLst>
            </p:cNvPr>
            <p:cNvSpPr txBox="1">
              <a:spLocks/>
            </p:cNvSpPr>
            <p:nvPr/>
          </p:nvSpPr>
          <p:spPr>
            <a:xfrm>
              <a:off x="738094" y="5532438"/>
              <a:ext cx="5191687" cy="129369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dirty="0">
                  <a:solidFill>
                    <a:schemeClr val="bg1"/>
                  </a:solidFill>
                </a:rPr>
                <a:t>الملابس الفاخرة</a:t>
              </a:r>
              <a:endPara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grpSp>
        <p:nvGrpSpPr>
          <p:cNvPr id="5" name="Blue Answer">
            <a:extLst>
              <a:ext uri="{FF2B5EF4-FFF2-40B4-BE49-F238E27FC236}">
                <a16:creationId xmlns:a16="http://schemas.microsoft.com/office/drawing/2014/main" id="{9D012B54-88D4-E2D7-397F-88ED54D86B5A}"/>
              </a:ext>
            </a:extLst>
          </p:cNvPr>
          <p:cNvGrpSpPr/>
          <p:nvPr/>
        </p:nvGrpSpPr>
        <p:grpSpPr>
          <a:xfrm>
            <a:off x="6141032" y="4091439"/>
            <a:ext cx="6024986" cy="1325563"/>
            <a:chOff x="6141032" y="4091439"/>
            <a:chExt cx="6024986" cy="1325563"/>
          </a:xfrm>
        </p:grpSpPr>
        <p:sp>
          <p:nvSpPr>
            <p:cNvPr id="10" name="blue box">
              <a:extLst>
                <a:ext uri="{FF2B5EF4-FFF2-40B4-BE49-F238E27FC236}">
                  <a16:creationId xmlns:a16="http://schemas.microsoft.com/office/drawing/2014/main" id="{821B0683-DB48-8CB9-F003-6BF61835AC77}"/>
                </a:ext>
              </a:extLst>
            </p:cNvPr>
            <p:cNvSpPr/>
            <p:nvPr/>
          </p:nvSpPr>
          <p:spPr>
            <a:xfrm>
              <a:off x="6141032" y="4091439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1A6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turned rectangle">
              <a:extLst>
                <a:ext uri="{FF2B5EF4-FFF2-40B4-BE49-F238E27FC236}">
                  <a16:creationId xmlns:a16="http://schemas.microsoft.com/office/drawing/2014/main" id="{354AD321-C53D-EF98-861A-17FBC17A99AD}"/>
                </a:ext>
              </a:extLst>
            </p:cNvPr>
            <p:cNvSpPr/>
            <p:nvPr/>
          </p:nvSpPr>
          <p:spPr>
            <a:xfrm rot="2700000">
              <a:off x="6437373" y="4561677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#sl-pollanswer(1)">
              <a:extLst>
                <a:ext uri="{FF2B5EF4-FFF2-40B4-BE49-F238E27FC236}">
                  <a16:creationId xmlns:a16="http://schemas.microsoft.com/office/drawing/2014/main" id="{CEBDB793-40D0-400B-2DD6-D737070589A8}"/>
                </a:ext>
              </a:extLst>
            </p:cNvPr>
            <p:cNvSpPr txBox="1">
              <a:spLocks/>
            </p:cNvSpPr>
            <p:nvPr/>
          </p:nvSpPr>
          <p:spPr>
            <a:xfrm>
              <a:off x="6876305" y="4091439"/>
              <a:ext cx="5113440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dirty="0">
                  <a:solidFill>
                    <a:schemeClr val="bg1"/>
                  </a:solidFill>
                </a:rPr>
                <a:t>مما يعتقده الآخرون</a:t>
              </a:r>
              <a:endParaRPr kumimoji="0" lang="ar-LB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grpSp>
        <p:nvGrpSpPr>
          <p:cNvPr id="3" name="Red Answer">
            <a:extLst>
              <a:ext uri="{FF2B5EF4-FFF2-40B4-BE49-F238E27FC236}">
                <a16:creationId xmlns:a16="http://schemas.microsoft.com/office/drawing/2014/main" id="{4470EDE6-B92D-D8B2-F949-F2DBF88F35C5}"/>
              </a:ext>
            </a:extLst>
          </p:cNvPr>
          <p:cNvGrpSpPr/>
          <p:nvPr/>
        </p:nvGrpSpPr>
        <p:grpSpPr>
          <a:xfrm>
            <a:off x="25983" y="4091438"/>
            <a:ext cx="6024986" cy="1330232"/>
            <a:chOff x="25983" y="4091438"/>
            <a:chExt cx="6024986" cy="1330232"/>
          </a:xfrm>
        </p:grpSpPr>
        <p:sp>
          <p:nvSpPr>
            <p:cNvPr id="4" name="red box">
              <a:extLst>
                <a:ext uri="{FF2B5EF4-FFF2-40B4-BE49-F238E27FC236}">
                  <a16:creationId xmlns:a16="http://schemas.microsoft.com/office/drawing/2014/main" id="{7D441618-302C-3437-FC3A-D96C8D1D3F00}"/>
                </a:ext>
              </a:extLst>
            </p:cNvPr>
            <p:cNvSpPr/>
            <p:nvPr/>
          </p:nvSpPr>
          <p:spPr>
            <a:xfrm>
              <a:off x="25983" y="4096107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E21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riangle">
              <a:extLst>
                <a:ext uri="{FF2B5EF4-FFF2-40B4-BE49-F238E27FC236}">
                  <a16:creationId xmlns:a16="http://schemas.microsoft.com/office/drawing/2014/main" id="{81DFA6B0-C513-FA58-BE21-7D32ED762233}"/>
                </a:ext>
              </a:extLst>
            </p:cNvPr>
            <p:cNvSpPr/>
            <p:nvPr/>
          </p:nvSpPr>
          <p:spPr>
            <a:xfrm>
              <a:off x="309372" y="4529423"/>
              <a:ext cx="437554" cy="50686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#sl-pollanswer(0)">
              <a:extLst>
                <a:ext uri="{FF2B5EF4-FFF2-40B4-BE49-F238E27FC236}">
                  <a16:creationId xmlns:a16="http://schemas.microsoft.com/office/drawing/2014/main" id="{1B462324-A624-7574-93F9-DF9ABBA3D3F9}"/>
                </a:ext>
              </a:extLst>
            </p:cNvPr>
            <p:cNvSpPr txBox="1">
              <a:spLocks/>
            </p:cNvSpPr>
            <p:nvPr/>
          </p:nvSpPr>
          <p:spPr>
            <a:xfrm>
              <a:off x="682751" y="4091438"/>
              <a:ext cx="5213980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dirty="0">
                  <a:solidFill>
                    <a:schemeClr val="bg1"/>
                  </a:solidFill>
                </a:rPr>
                <a:t>وسائل التواصل الاجتماعي</a:t>
              </a:r>
              <a:endParaRPr kumimoji="0" lang="de-DE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sp>
        <p:nvSpPr>
          <p:cNvPr id="7" name="question container">
            <a:extLst>
              <a:ext uri="{FF2B5EF4-FFF2-40B4-BE49-F238E27FC236}">
                <a16:creationId xmlns:a16="http://schemas.microsoft.com/office/drawing/2014/main" id="{0CE48483-E063-61C2-E7EC-5EA625CDCF82}"/>
              </a:ext>
            </a:extLst>
          </p:cNvPr>
          <p:cNvSpPr/>
          <p:nvPr/>
        </p:nvSpPr>
        <p:spPr>
          <a:xfrm>
            <a:off x="0" y="0"/>
            <a:ext cx="12192000" cy="100965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#sl-pollquestion()">
            <a:extLst>
              <a:ext uri="{FF2B5EF4-FFF2-40B4-BE49-F238E27FC236}">
                <a16:creationId xmlns:a16="http://schemas.microsoft.com/office/drawing/2014/main" id="{1AE9BEFE-DFE9-B272-499E-BB80BED45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84" y="0"/>
            <a:ext cx="12166016" cy="1014319"/>
          </a:xfrm>
        </p:spPr>
        <p:txBody>
          <a:bodyPr>
            <a:noAutofit/>
          </a:bodyPr>
          <a:lstStyle/>
          <a:p>
            <a:pPr algn="ctr"/>
            <a:r>
              <a:rPr lang="ar-SA" sz="4000" b="1" dirty="0">
                <a:solidFill>
                  <a:srgbClr val="000000"/>
                </a:solidFill>
                <a:latin typeface="Andalus" panose="02020603050405020304" pitchFamily="18" charset="-78"/>
                <a:cs typeface="+mn-cs"/>
              </a:rPr>
              <a:t>من أين يجب أن تأتي ثقتنا؟</a:t>
            </a:r>
            <a:endParaRPr lang="de-DE" sz="4000" b="1" dirty="0">
              <a:latin typeface="Andalus" panose="02020603050405020304" pitchFamily="18" charset="-78"/>
              <a:cs typeface="+mn-cs"/>
            </a:endParaRPr>
          </a:p>
        </p:txBody>
      </p:sp>
      <p:grpSp>
        <p:nvGrpSpPr>
          <p:cNvPr id="17" name="Timer">
            <a:extLst>
              <a:ext uri="{FF2B5EF4-FFF2-40B4-BE49-F238E27FC236}">
                <a16:creationId xmlns:a16="http://schemas.microsoft.com/office/drawing/2014/main" id="{C758B077-EF7E-B278-864D-5941735FA83A}"/>
              </a:ext>
            </a:extLst>
          </p:cNvPr>
          <p:cNvGrpSpPr/>
          <p:nvPr/>
        </p:nvGrpSpPr>
        <p:grpSpPr>
          <a:xfrm>
            <a:off x="433042" y="1626570"/>
            <a:ext cx="2435016" cy="1513853"/>
            <a:chOff x="9853919" y="1976970"/>
            <a:chExt cx="1624012" cy="1009650"/>
          </a:xfrm>
        </p:grpSpPr>
        <p:sp>
          <p:nvSpPr>
            <p:cNvPr id="14" name="container-time">
              <a:extLst>
                <a:ext uri="{FF2B5EF4-FFF2-40B4-BE49-F238E27FC236}">
                  <a16:creationId xmlns:a16="http://schemas.microsoft.com/office/drawing/2014/main" id="{F36F9436-F15E-8848-A09B-64F987665732}"/>
                </a:ext>
              </a:extLst>
            </p:cNvPr>
            <p:cNvSpPr/>
            <p:nvPr/>
          </p:nvSpPr>
          <p:spPr>
            <a:xfrm>
              <a:off x="10161100" y="1976970"/>
              <a:ext cx="1009650" cy="1009650"/>
            </a:xfrm>
            <a:prstGeom prst="ellipse">
              <a:avLst/>
            </a:prstGeom>
            <a:solidFill>
              <a:srgbClr val="854C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#sl-countdown()">
              <a:extLst>
                <a:ext uri="{FF2B5EF4-FFF2-40B4-BE49-F238E27FC236}">
                  <a16:creationId xmlns:a16="http://schemas.microsoft.com/office/drawing/2014/main" id="{CB6DAD19-417B-9995-6EA4-B3C40D274EF1}"/>
                </a:ext>
              </a:extLst>
            </p:cNvPr>
            <p:cNvSpPr txBox="1"/>
            <p:nvPr/>
          </p:nvSpPr>
          <p:spPr>
            <a:xfrm>
              <a:off x="9853919" y="2179353"/>
              <a:ext cx="1624012" cy="6158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sz="5400" b="1" dirty="0">
                  <a:solidFill>
                    <a:prstClr val="black"/>
                  </a:solidFill>
                  <a:latin typeface="Calibri Light" panose="020F0302020204030204" pitchFamily="34" charset="0"/>
                </a:rPr>
                <a:t>١٧</a:t>
              </a:r>
              <a:endParaRPr lang="ar-LB" sz="5400" b="1" dirty="0">
                <a:solidFill>
                  <a:prstClr val="black"/>
                </a:solidFill>
                <a:latin typeface="Calibri Light" panose="020F0302020204030204" pitchFamily="34" charset="0"/>
              </a:endParaRPr>
            </a:p>
          </p:txBody>
        </p:sp>
      </p:grpSp>
      <p:pic>
        <p:nvPicPr>
          <p:cNvPr id="15" name="Picture 14" descr="A person standing with hands around him&#10;&#10;AI-generated content may be incorrect.">
            <a:extLst>
              <a:ext uri="{FF2B5EF4-FFF2-40B4-BE49-F238E27FC236}">
                <a16:creationId xmlns:a16="http://schemas.microsoft.com/office/drawing/2014/main" id="{B498BF66-250A-03D5-019E-9B1876D7BB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899" y="1019023"/>
            <a:ext cx="3056481" cy="30564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985096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24A2B51-34FE-BDA0-1E04-42A46F627E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logo" descr="Ein Bild, das Objekt, Uhr, Monitor enthält.&#10;&#10;Automatisch generierte Beschreibung">
            <a:extLst>
              <a:ext uri="{FF2B5EF4-FFF2-40B4-BE49-F238E27FC236}">
                <a16:creationId xmlns:a16="http://schemas.microsoft.com/office/drawing/2014/main" id="{EDE17BAE-32D9-9C36-B3F9-4CE1035B66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521" y="161614"/>
            <a:ext cx="903237" cy="172750"/>
          </a:xfrm>
          <a:prstGeom prst="rect">
            <a:avLst/>
          </a:prstGeom>
        </p:spPr>
      </p:pic>
      <p:grpSp>
        <p:nvGrpSpPr>
          <p:cNvPr id="13" name="Green Answer">
            <a:extLst>
              <a:ext uri="{FF2B5EF4-FFF2-40B4-BE49-F238E27FC236}">
                <a16:creationId xmlns:a16="http://schemas.microsoft.com/office/drawing/2014/main" id="{A4F31067-407F-72D6-27AB-5F708B7ED55F}"/>
              </a:ext>
            </a:extLst>
          </p:cNvPr>
          <p:cNvGrpSpPr/>
          <p:nvPr/>
        </p:nvGrpSpPr>
        <p:grpSpPr>
          <a:xfrm>
            <a:off x="6141032" y="5500572"/>
            <a:ext cx="6024985" cy="1325564"/>
            <a:chOff x="6141032" y="5500572"/>
            <a:chExt cx="6024985" cy="1325564"/>
          </a:xfrm>
        </p:grpSpPr>
        <p:sp>
          <p:nvSpPr>
            <p:cNvPr id="6" name="green box">
              <a:extLst>
                <a:ext uri="{FF2B5EF4-FFF2-40B4-BE49-F238E27FC236}">
                  <a16:creationId xmlns:a16="http://schemas.microsoft.com/office/drawing/2014/main" id="{F98F453A-5F85-9FEE-86A7-39E3CD4C6FFA}"/>
                </a:ext>
              </a:extLst>
            </p:cNvPr>
            <p:cNvSpPr/>
            <p:nvPr/>
          </p:nvSpPr>
          <p:spPr>
            <a:xfrm>
              <a:off x="6141032" y="5500572"/>
              <a:ext cx="6024985" cy="1325563"/>
            </a:xfrm>
            <a:prstGeom prst="roundRect">
              <a:avLst>
                <a:gd name="adj" fmla="val 0"/>
              </a:avLst>
            </a:prstGeom>
            <a:solidFill>
              <a:srgbClr val="288F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">
              <a:extLst>
                <a:ext uri="{FF2B5EF4-FFF2-40B4-BE49-F238E27FC236}">
                  <a16:creationId xmlns:a16="http://schemas.microsoft.com/office/drawing/2014/main" id="{B7557532-8514-8543-0B16-A6551B06C3DF}"/>
                </a:ext>
              </a:extLst>
            </p:cNvPr>
            <p:cNvSpPr/>
            <p:nvPr/>
          </p:nvSpPr>
          <p:spPr>
            <a:xfrm>
              <a:off x="6431381" y="5940676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#sl-pollanswer(3)">
              <a:extLst>
                <a:ext uri="{FF2B5EF4-FFF2-40B4-BE49-F238E27FC236}">
                  <a16:creationId xmlns:a16="http://schemas.microsoft.com/office/drawing/2014/main" id="{CBEF4B65-7D36-403D-69CB-C3360F1A398F}"/>
                </a:ext>
              </a:extLst>
            </p:cNvPr>
            <p:cNvSpPr txBox="1">
              <a:spLocks/>
            </p:cNvSpPr>
            <p:nvPr/>
          </p:nvSpPr>
          <p:spPr>
            <a:xfrm>
              <a:off x="6898339" y="5532438"/>
              <a:ext cx="5113439" cy="129369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dirty="0">
                  <a:solidFill>
                    <a:schemeClr val="bg1"/>
                  </a:solidFill>
                </a:rPr>
                <a:t>إيماننا وقيمنا</a:t>
              </a:r>
              <a:endPara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grpSp>
        <p:nvGrpSpPr>
          <p:cNvPr id="9" name="Yellow Answer">
            <a:extLst>
              <a:ext uri="{FF2B5EF4-FFF2-40B4-BE49-F238E27FC236}">
                <a16:creationId xmlns:a16="http://schemas.microsoft.com/office/drawing/2014/main" id="{40B7C635-567D-EB4A-3F28-209DA479F50E}"/>
              </a:ext>
            </a:extLst>
          </p:cNvPr>
          <p:cNvGrpSpPr/>
          <p:nvPr/>
        </p:nvGrpSpPr>
        <p:grpSpPr>
          <a:xfrm>
            <a:off x="25983" y="5500573"/>
            <a:ext cx="6024986" cy="1325563"/>
            <a:chOff x="25983" y="5500573"/>
            <a:chExt cx="6024986" cy="1325563"/>
          </a:xfrm>
        </p:grpSpPr>
        <p:sp>
          <p:nvSpPr>
            <p:cNvPr id="8" name="yellow box">
              <a:extLst>
                <a:ext uri="{FF2B5EF4-FFF2-40B4-BE49-F238E27FC236}">
                  <a16:creationId xmlns:a16="http://schemas.microsoft.com/office/drawing/2014/main" id="{656B3AAF-9B99-1A61-4CA5-5BBFC6B8C21D}"/>
                </a:ext>
              </a:extLst>
            </p:cNvPr>
            <p:cNvSpPr/>
            <p:nvPr/>
          </p:nvSpPr>
          <p:spPr>
            <a:xfrm>
              <a:off x="25983" y="5500573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D89E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circle">
              <a:extLst>
                <a:ext uri="{FF2B5EF4-FFF2-40B4-BE49-F238E27FC236}">
                  <a16:creationId xmlns:a16="http://schemas.microsoft.com/office/drawing/2014/main" id="{20AF2537-4D27-0FA0-9463-9B8D006EE109}"/>
                </a:ext>
              </a:extLst>
            </p:cNvPr>
            <p:cNvSpPr/>
            <p:nvPr/>
          </p:nvSpPr>
          <p:spPr>
            <a:xfrm>
              <a:off x="287080" y="5920615"/>
              <a:ext cx="482138" cy="4821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#sl-pollanswer(2)">
              <a:extLst>
                <a:ext uri="{FF2B5EF4-FFF2-40B4-BE49-F238E27FC236}">
                  <a16:creationId xmlns:a16="http://schemas.microsoft.com/office/drawing/2014/main" id="{E36E3E47-076A-46BD-0551-1706606FE503}"/>
                </a:ext>
              </a:extLst>
            </p:cNvPr>
            <p:cNvSpPr txBox="1">
              <a:spLocks/>
            </p:cNvSpPr>
            <p:nvPr/>
          </p:nvSpPr>
          <p:spPr>
            <a:xfrm>
              <a:off x="738094" y="5532438"/>
              <a:ext cx="5191687" cy="129369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dirty="0">
                  <a:solidFill>
                    <a:schemeClr val="bg1"/>
                  </a:solidFill>
                </a:rPr>
                <a:t>الملابس الفاخرة</a:t>
              </a:r>
              <a:endPara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grpSp>
        <p:nvGrpSpPr>
          <p:cNvPr id="5" name="Blue Answer">
            <a:extLst>
              <a:ext uri="{FF2B5EF4-FFF2-40B4-BE49-F238E27FC236}">
                <a16:creationId xmlns:a16="http://schemas.microsoft.com/office/drawing/2014/main" id="{35BE1A40-DB1B-D06F-6CD9-EF9CEE2397A9}"/>
              </a:ext>
            </a:extLst>
          </p:cNvPr>
          <p:cNvGrpSpPr/>
          <p:nvPr/>
        </p:nvGrpSpPr>
        <p:grpSpPr>
          <a:xfrm>
            <a:off x="6141032" y="4091439"/>
            <a:ext cx="6024986" cy="1325563"/>
            <a:chOff x="6141032" y="4091439"/>
            <a:chExt cx="6024986" cy="1325563"/>
          </a:xfrm>
        </p:grpSpPr>
        <p:sp>
          <p:nvSpPr>
            <p:cNvPr id="10" name="blue box">
              <a:extLst>
                <a:ext uri="{FF2B5EF4-FFF2-40B4-BE49-F238E27FC236}">
                  <a16:creationId xmlns:a16="http://schemas.microsoft.com/office/drawing/2014/main" id="{EBF134D4-ED5E-867F-F167-7B6ED8ADF401}"/>
                </a:ext>
              </a:extLst>
            </p:cNvPr>
            <p:cNvSpPr/>
            <p:nvPr/>
          </p:nvSpPr>
          <p:spPr>
            <a:xfrm>
              <a:off x="6141032" y="4091439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1A6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turned rectangle">
              <a:extLst>
                <a:ext uri="{FF2B5EF4-FFF2-40B4-BE49-F238E27FC236}">
                  <a16:creationId xmlns:a16="http://schemas.microsoft.com/office/drawing/2014/main" id="{1E0CAC58-D3F8-29AA-FEE4-2066270593D6}"/>
                </a:ext>
              </a:extLst>
            </p:cNvPr>
            <p:cNvSpPr/>
            <p:nvPr/>
          </p:nvSpPr>
          <p:spPr>
            <a:xfrm rot="2700000">
              <a:off x="6437373" y="4561677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#sl-pollanswer(1)">
              <a:extLst>
                <a:ext uri="{FF2B5EF4-FFF2-40B4-BE49-F238E27FC236}">
                  <a16:creationId xmlns:a16="http://schemas.microsoft.com/office/drawing/2014/main" id="{2EE159C4-0936-DBA3-3B84-25CCAF65E939}"/>
                </a:ext>
              </a:extLst>
            </p:cNvPr>
            <p:cNvSpPr txBox="1">
              <a:spLocks/>
            </p:cNvSpPr>
            <p:nvPr/>
          </p:nvSpPr>
          <p:spPr>
            <a:xfrm>
              <a:off x="6876305" y="4091439"/>
              <a:ext cx="5113440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dirty="0">
                  <a:solidFill>
                    <a:schemeClr val="bg1"/>
                  </a:solidFill>
                </a:rPr>
                <a:t>مما يعتقده الآخرون</a:t>
              </a:r>
              <a:endParaRPr kumimoji="0" lang="ar-LB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grpSp>
        <p:nvGrpSpPr>
          <p:cNvPr id="3" name="Red Answer">
            <a:extLst>
              <a:ext uri="{FF2B5EF4-FFF2-40B4-BE49-F238E27FC236}">
                <a16:creationId xmlns:a16="http://schemas.microsoft.com/office/drawing/2014/main" id="{F1B1CFFF-07CA-F33F-5099-3985F6CCE4A3}"/>
              </a:ext>
            </a:extLst>
          </p:cNvPr>
          <p:cNvGrpSpPr/>
          <p:nvPr/>
        </p:nvGrpSpPr>
        <p:grpSpPr>
          <a:xfrm>
            <a:off x="25983" y="4091438"/>
            <a:ext cx="6024986" cy="1330232"/>
            <a:chOff x="25983" y="4091438"/>
            <a:chExt cx="6024986" cy="1330232"/>
          </a:xfrm>
        </p:grpSpPr>
        <p:sp>
          <p:nvSpPr>
            <p:cNvPr id="4" name="red box">
              <a:extLst>
                <a:ext uri="{FF2B5EF4-FFF2-40B4-BE49-F238E27FC236}">
                  <a16:creationId xmlns:a16="http://schemas.microsoft.com/office/drawing/2014/main" id="{FADEA811-95A9-1F75-4105-49A0F5207E66}"/>
                </a:ext>
              </a:extLst>
            </p:cNvPr>
            <p:cNvSpPr/>
            <p:nvPr/>
          </p:nvSpPr>
          <p:spPr>
            <a:xfrm>
              <a:off x="25983" y="4096107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E21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riangle">
              <a:extLst>
                <a:ext uri="{FF2B5EF4-FFF2-40B4-BE49-F238E27FC236}">
                  <a16:creationId xmlns:a16="http://schemas.microsoft.com/office/drawing/2014/main" id="{903A93E4-2A28-F935-D2A2-8E1A627C6BB4}"/>
                </a:ext>
              </a:extLst>
            </p:cNvPr>
            <p:cNvSpPr/>
            <p:nvPr/>
          </p:nvSpPr>
          <p:spPr>
            <a:xfrm>
              <a:off x="309372" y="4529423"/>
              <a:ext cx="437554" cy="50686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#sl-pollanswer(0)">
              <a:extLst>
                <a:ext uri="{FF2B5EF4-FFF2-40B4-BE49-F238E27FC236}">
                  <a16:creationId xmlns:a16="http://schemas.microsoft.com/office/drawing/2014/main" id="{DB87D3C7-211B-533D-7EF2-E45D7D044E34}"/>
                </a:ext>
              </a:extLst>
            </p:cNvPr>
            <p:cNvSpPr txBox="1">
              <a:spLocks/>
            </p:cNvSpPr>
            <p:nvPr/>
          </p:nvSpPr>
          <p:spPr>
            <a:xfrm>
              <a:off x="682751" y="4091438"/>
              <a:ext cx="5213980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dirty="0">
                  <a:solidFill>
                    <a:schemeClr val="bg1"/>
                  </a:solidFill>
                </a:rPr>
                <a:t>وسائل التواصل الاجتماعي</a:t>
              </a:r>
              <a:endParaRPr kumimoji="0" lang="de-DE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sp>
        <p:nvSpPr>
          <p:cNvPr id="7" name="question container">
            <a:extLst>
              <a:ext uri="{FF2B5EF4-FFF2-40B4-BE49-F238E27FC236}">
                <a16:creationId xmlns:a16="http://schemas.microsoft.com/office/drawing/2014/main" id="{E1DCB8ED-3C48-F8C0-B6B1-4475429BDE9B}"/>
              </a:ext>
            </a:extLst>
          </p:cNvPr>
          <p:cNvSpPr/>
          <p:nvPr/>
        </p:nvSpPr>
        <p:spPr>
          <a:xfrm>
            <a:off x="0" y="0"/>
            <a:ext cx="12192000" cy="100965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#sl-pollquestion()">
            <a:extLst>
              <a:ext uri="{FF2B5EF4-FFF2-40B4-BE49-F238E27FC236}">
                <a16:creationId xmlns:a16="http://schemas.microsoft.com/office/drawing/2014/main" id="{42643430-4275-37D4-BAA8-8722F8B12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84" y="0"/>
            <a:ext cx="12166016" cy="1014319"/>
          </a:xfrm>
        </p:spPr>
        <p:txBody>
          <a:bodyPr>
            <a:noAutofit/>
          </a:bodyPr>
          <a:lstStyle/>
          <a:p>
            <a:pPr algn="ctr"/>
            <a:r>
              <a:rPr lang="ar-SA" sz="4000" b="1" dirty="0">
                <a:solidFill>
                  <a:srgbClr val="000000"/>
                </a:solidFill>
                <a:latin typeface="Andalus" panose="02020603050405020304" pitchFamily="18" charset="-78"/>
                <a:cs typeface="+mn-cs"/>
              </a:rPr>
              <a:t>من أين يجب أن تأتي ثقتنا؟</a:t>
            </a:r>
            <a:endParaRPr lang="de-DE" sz="4000" b="1" dirty="0">
              <a:latin typeface="Andalus" panose="02020603050405020304" pitchFamily="18" charset="-78"/>
              <a:cs typeface="+mn-cs"/>
            </a:endParaRPr>
          </a:p>
        </p:txBody>
      </p:sp>
      <p:grpSp>
        <p:nvGrpSpPr>
          <p:cNvPr id="17" name="Timer">
            <a:extLst>
              <a:ext uri="{FF2B5EF4-FFF2-40B4-BE49-F238E27FC236}">
                <a16:creationId xmlns:a16="http://schemas.microsoft.com/office/drawing/2014/main" id="{E00676A8-A68E-74F1-1170-9D5A56D1DE22}"/>
              </a:ext>
            </a:extLst>
          </p:cNvPr>
          <p:cNvGrpSpPr/>
          <p:nvPr/>
        </p:nvGrpSpPr>
        <p:grpSpPr>
          <a:xfrm>
            <a:off x="433042" y="1626570"/>
            <a:ext cx="2435016" cy="1513853"/>
            <a:chOff x="9853919" y="1976970"/>
            <a:chExt cx="1624012" cy="1009650"/>
          </a:xfrm>
        </p:grpSpPr>
        <p:sp>
          <p:nvSpPr>
            <p:cNvPr id="14" name="container-time">
              <a:extLst>
                <a:ext uri="{FF2B5EF4-FFF2-40B4-BE49-F238E27FC236}">
                  <a16:creationId xmlns:a16="http://schemas.microsoft.com/office/drawing/2014/main" id="{5A00D001-D721-976D-65AB-FC42248D7E84}"/>
                </a:ext>
              </a:extLst>
            </p:cNvPr>
            <p:cNvSpPr/>
            <p:nvPr/>
          </p:nvSpPr>
          <p:spPr>
            <a:xfrm>
              <a:off x="10161100" y="1976970"/>
              <a:ext cx="1009650" cy="1009650"/>
            </a:xfrm>
            <a:prstGeom prst="ellipse">
              <a:avLst/>
            </a:prstGeom>
            <a:solidFill>
              <a:srgbClr val="854C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#sl-countdown()">
              <a:extLst>
                <a:ext uri="{FF2B5EF4-FFF2-40B4-BE49-F238E27FC236}">
                  <a16:creationId xmlns:a16="http://schemas.microsoft.com/office/drawing/2014/main" id="{F932ECFE-FE53-D423-070E-034BE5E091DE}"/>
                </a:ext>
              </a:extLst>
            </p:cNvPr>
            <p:cNvSpPr txBox="1"/>
            <p:nvPr/>
          </p:nvSpPr>
          <p:spPr>
            <a:xfrm>
              <a:off x="9853919" y="2179353"/>
              <a:ext cx="1624012" cy="6158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sz="5400" b="1" dirty="0">
                  <a:solidFill>
                    <a:prstClr val="black"/>
                  </a:solidFill>
                  <a:latin typeface="Calibri Light" panose="020F0302020204030204" pitchFamily="34" charset="0"/>
                </a:rPr>
                <a:t>١٧</a:t>
              </a:r>
              <a:endParaRPr lang="ar-LB" sz="5400" b="1" dirty="0">
                <a:solidFill>
                  <a:prstClr val="black"/>
                </a:solidFill>
                <a:latin typeface="Calibri Light" panose="020F0302020204030204" pitchFamily="34" charset="0"/>
              </a:endParaRPr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2DF12BC4-1F2E-DA0E-1817-F5691BFC1673}"/>
              </a:ext>
            </a:extLst>
          </p:cNvPr>
          <p:cNvSpPr/>
          <p:nvPr/>
        </p:nvSpPr>
        <p:spPr>
          <a:xfrm>
            <a:off x="6312066" y="5500573"/>
            <a:ext cx="6050969" cy="1325562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 person standing with hands around him&#10;&#10;AI-generated content may be incorrect.">
            <a:extLst>
              <a:ext uri="{FF2B5EF4-FFF2-40B4-BE49-F238E27FC236}">
                <a16:creationId xmlns:a16="http://schemas.microsoft.com/office/drawing/2014/main" id="{95B46008-DA11-FF5D-670D-4C8603EC74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899" y="1019023"/>
            <a:ext cx="3056481" cy="30564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617550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B90EB47-EEF8-E33A-5BB6-261E76F1A5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logo" descr="Ein Bild, das Objekt, Uhr, Monitor enthält.&#10;&#10;Automatisch generierte Beschreibung">
            <a:extLst>
              <a:ext uri="{FF2B5EF4-FFF2-40B4-BE49-F238E27FC236}">
                <a16:creationId xmlns:a16="http://schemas.microsoft.com/office/drawing/2014/main" id="{699FBDB0-B53A-06E1-3B11-46071BE21B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521" y="161614"/>
            <a:ext cx="903237" cy="172750"/>
          </a:xfrm>
          <a:prstGeom prst="rect">
            <a:avLst/>
          </a:prstGeom>
        </p:spPr>
      </p:pic>
      <p:grpSp>
        <p:nvGrpSpPr>
          <p:cNvPr id="13" name="Green Answer">
            <a:extLst>
              <a:ext uri="{FF2B5EF4-FFF2-40B4-BE49-F238E27FC236}">
                <a16:creationId xmlns:a16="http://schemas.microsoft.com/office/drawing/2014/main" id="{057F9907-3886-2EE2-AD9F-477C8AF36D63}"/>
              </a:ext>
            </a:extLst>
          </p:cNvPr>
          <p:cNvGrpSpPr/>
          <p:nvPr/>
        </p:nvGrpSpPr>
        <p:grpSpPr>
          <a:xfrm>
            <a:off x="6141032" y="5500572"/>
            <a:ext cx="6024985" cy="1325564"/>
            <a:chOff x="6141032" y="5500572"/>
            <a:chExt cx="6024985" cy="1325564"/>
          </a:xfrm>
        </p:grpSpPr>
        <p:sp>
          <p:nvSpPr>
            <p:cNvPr id="6" name="green box">
              <a:extLst>
                <a:ext uri="{FF2B5EF4-FFF2-40B4-BE49-F238E27FC236}">
                  <a16:creationId xmlns:a16="http://schemas.microsoft.com/office/drawing/2014/main" id="{90287E75-B871-F240-A0DD-726C4B559079}"/>
                </a:ext>
              </a:extLst>
            </p:cNvPr>
            <p:cNvSpPr/>
            <p:nvPr/>
          </p:nvSpPr>
          <p:spPr>
            <a:xfrm>
              <a:off x="6141032" y="5500572"/>
              <a:ext cx="6024985" cy="1325563"/>
            </a:xfrm>
            <a:prstGeom prst="roundRect">
              <a:avLst>
                <a:gd name="adj" fmla="val 0"/>
              </a:avLst>
            </a:prstGeom>
            <a:solidFill>
              <a:srgbClr val="288F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">
              <a:extLst>
                <a:ext uri="{FF2B5EF4-FFF2-40B4-BE49-F238E27FC236}">
                  <a16:creationId xmlns:a16="http://schemas.microsoft.com/office/drawing/2014/main" id="{37716B0A-3E51-883C-5118-12255940D829}"/>
                </a:ext>
              </a:extLst>
            </p:cNvPr>
            <p:cNvSpPr/>
            <p:nvPr/>
          </p:nvSpPr>
          <p:spPr>
            <a:xfrm>
              <a:off x="6431381" y="5940676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#sl-pollanswer(3)">
              <a:extLst>
                <a:ext uri="{FF2B5EF4-FFF2-40B4-BE49-F238E27FC236}">
                  <a16:creationId xmlns:a16="http://schemas.microsoft.com/office/drawing/2014/main" id="{633212C5-9C04-CFDC-419A-78108F1D2127}"/>
                </a:ext>
              </a:extLst>
            </p:cNvPr>
            <p:cNvSpPr txBox="1">
              <a:spLocks/>
            </p:cNvSpPr>
            <p:nvPr/>
          </p:nvSpPr>
          <p:spPr>
            <a:xfrm>
              <a:off x="6898339" y="5532438"/>
              <a:ext cx="5113439" cy="129369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ndalus" panose="02020603050405020304" pitchFamily="18" charset="-78"/>
                </a:rPr>
                <a:t>أساسات ضعيفة</a:t>
              </a:r>
              <a:endPara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dalus" panose="02020603050405020304" pitchFamily="18" charset="-78"/>
              </a:endParaRPr>
            </a:p>
          </p:txBody>
        </p:sp>
      </p:grpSp>
      <p:grpSp>
        <p:nvGrpSpPr>
          <p:cNvPr id="9" name="Yellow Answer">
            <a:extLst>
              <a:ext uri="{FF2B5EF4-FFF2-40B4-BE49-F238E27FC236}">
                <a16:creationId xmlns:a16="http://schemas.microsoft.com/office/drawing/2014/main" id="{D6A82701-CFCF-AB54-4DAE-A1FF0BDD6D25}"/>
              </a:ext>
            </a:extLst>
          </p:cNvPr>
          <p:cNvGrpSpPr/>
          <p:nvPr/>
        </p:nvGrpSpPr>
        <p:grpSpPr>
          <a:xfrm>
            <a:off x="25983" y="5500573"/>
            <a:ext cx="6024986" cy="1325563"/>
            <a:chOff x="25983" y="5500573"/>
            <a:chExt cx="6024986" cy="1325563"/>
          </a:xfrm>
        </p:grpSpPr>
        <p:sp>
          <p:nvSpPr>
            <p:cNvPr id="8" name="yellow box">
              <a:extLst>
                <a:ext uri="{FF2B5EF4-FFF2-40B4-BE49-F238E27FC236}">
                  <a16:creationId xmlns:a16="http://schemas.microsoft.com/office/drawing/2014/main" id="{8E841E77-76F8-2D4A-53AD-537DBFC7C9D0}"/>
                </a:ext>
              </a:extLst>
            </p:cNvPr>
            <p:cNvSpPr/>
            <p:nvPr/>
          </p:nvSpPr>
          <p:spPr>
            <a:xfrm>
              <a:off x="25983" y="5500573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D89E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circle">
              <a:extLst>
                <a:ext uri="{FF2B5EF4-FFF2-40B4-BE49-F238E27FC236}">
                  <a16:creationId xmlns:a16="http://schemas.microsoft.com/office/drawing/2014/main" id="{108C365B-24F1-59D4-BCC3-82413F9DAEB0}"/>
                </a:ext>
              </a:extLst>
            </p:cNvPr>
            <p:cNvSpPr/>
            <p:nvPr/>
          </p:nvSpPr>
          <p:spPr>
            <a:xfrm>
              <a:off x="287080" y="5920615"/>
              <a:ext cx="482138" cy="4821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#sl-pollanswer(2)">
              <a:extLst>
                <a:ext uri="{FF2B5EF4-FFF2-40B4-BE49-F238E27FC236}">
                  <a16:creationId xmlns:a16="http://schemas.microsoft.com/office/drawing/2014/main" id="{E61C4281-DE07-B046-02A7-E59472CD2651}"/>
                </a:ext>
              </a:extLst>
            </p:cNvPr>
            <p:cNvSpPr txBox="1">
              <a:spLocks/>
            </p:cNvSpPr>
            <p:nvPr/>
          </p:nvSpPr>
          <p:spPr>
            <a:xfrm>
              <a:off x="738094" y="5532438"/>
              <a:ext cx="5191687" cy="129369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dirty="0">
                  <a:solidFill>
                    <a:schemeClr val="bg1"/>
                  </a:solidFill>
                </a:rPr>
                <a:t>أساسًا قويًا في الحق والإيمان</a:t>
              </a:r>
              <a:endPara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grpSp>
        <p:nvGrpSpPr>
          <p:cNvPr id="5" name="Blue Answer">
            <a:extLst>
              <a:ext uri="{FF2B5EF4-FFF2-40B4-BE49-F238E27FC236}">
                <a16:creationId xmlns:a16="http://schemas.microsoft.com/office/drawing/2014/main" id="{DE158964-D93A-B9BB-BCB2-4B63388AA896}"/>
              </a:ext>
            </a:extLst>
          </p:cNvPr>
          <p:cNvGrpSpPr/>
          <p:nvPr/>
        </p:nvGrpSpPr>
        <p:grpSpPr>
          <a:xfrm>
            <a:off x="6141032" y="4091439"/>
            <a:ext cx="6024986" cy="1325563"/>
            <a:chOff x="6141032" y="4091439"/>
            <a:chExt cx="6024986" cy="1325563"/>
          </a:xfrm>
        </p:grpSpPr>
        <p:sp>
          <p:nvSpPr>
            <p:cNvPr id="10" name="blue box">
              <a:extLst>
                <a:ext uri="{FF2B5EF4-FFF2-40B4-BE49-F238E27FC236}">
                  <a16:creationId xmlns:a16="http://schemas.microsoft.com/office/drawing/2014/main" id="{E2F1ECFD-5B2C-A02F-F2D4-408A2DCE7DD9}"/>
                </a:ext>
              </a:extLst>
            </p:cNvPr>
            <p:cNvSpPr/>
            <p:nvPr/>
          </p:nvSpPr>
          <p:spPr>
            <a:xfrm>
              <a:off x="6141032" y="4091439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1A6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turned rectangle">
              <a:extLst>
                <a:ext uri="{FF2B5EF4-FFF2-40B4-BE49-F238E27FC236}">
                  <a16:creationId xmlns:a16="http://schemas.microsoft.com/office/drawing/2014/main" id="{B644587C-FD4B-9F3F-88BC-DA713D3DC9F6}"/>
                </a:ext>
              </a:extLst>
            </p:cNvPr>
            <p:cNvSpPr/>
            <p:nvPr/>
          </p:nvSpPr>
          <p:spPr>
            <a:xfrm rot="2700000">
              <a:off x="6437373" y="4561677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#sl-pollanswer(1)">
              <a:extLst>
                <a:ext uri="{FF2B5EF4-FFF2-40B4-BE49-F238E27FC236}">
                  <a16:creationId xmlns:a16="http://schemas.microsoft.com/office/drawing/2014/main" id="{3343C366-7C5B-89CA-4ECF-3D8AD7B9963F}"/>
                </a:ext>
              </a:extLst>
            </p:cNvPr>
            <p:cNvSpPr txBox="1">
              <a:spLocks/>
            </p:cNvSpPr>
            <p:nvPr/>
          </p:nvSpPr>
          <p:spPr>
            <a:xfrm>
              <a:off x="6876305" y="4091439"/>
              <a:ext cx="5113440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dirty="0">
                  <a:solidFill>
                    <a:schemeClr val="bg1"/>
                  </a:solidFill>
                </a:rPr>
                <a:t>بيت</a:t>
              </a:r>
              <a:r>
                <a:rPr lang="ar-LB" dirty="0">
                  <a:solidFill>
                    <a:schemeClr val="bg1"/>
                  </a:solidFill>
                </a:rPr>
                <a:t>ً</a:t>
              </a:r>
              <a:r>
                <a:rPr lang="ar-SA" dirty="0">
                  <a:solidFill>
                    <a:schemeClr val="bg1"/>
                  </a:solidFill>
                </a:rPr>
                <a:t> فاخرًا</a:t>
              </a:r>
              <a:endParaRPr kumimoji="0" lang="ar-LB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grpSp>
        <p:nvGrpSpPr>
          <p:cNvPr id="3" name="Red Answer">
            <a:extLst>
              <a:ext uri="{FF2B5EF4-FFF2-40B4-BE49-F238E27FC236}">
                <a16:creationId xmlns:a16="http://schemas.microsoft.com/office/drawing/2014/main" id="{C861CAB2-D444-D0AC-139E-2D5A75630265}"/>
              </a:ext>
            </a:extLst>
          </p:cNvPr>
          <p:cNvGrpSpPr/>
          <p:nvPr/>
        </p:nvGrpSpPr>
        <p:grpSpPr>
          <a:xfrm>
            <a:off x="25983" y="4091438"/>
            <a:ext cx="6024986" cy="1330232"/>
            <a:chOff x="25983" y="4091438"/>
            <a:chExt cx="6024986" cy="1330232"/>
          </a:xfrm>
        </p:grpSpPr>
        <p:sp>
          <p:nvSpPr>
            <p:cNvPr id="4" name="red box">
              <a:extLst>
                <a:ext uri="{FF2B5EF4-FFF2-40B4-BE49-F238E27FC236}">
                  <a16:creationId xmlns:a16="http://schemas.microsoft.com/office/drawing/2014/main" id="{7E5C729F-76BA-461D-3F54-7471477F5228}"/>
                </a:ext>
              </a:extLst>
            </p:cNvPr>
            <p:cNvSpPr/>
            <p:nvPr/>
          </p:nvSpPr>
          <p:spPr>
            <a:xfrm>
              <a:off x="25983" y="4096107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E21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riangle">
              <a:extLst>
                <a:ext uri="{FF2B5EF4-FFF2-40B4-BE49-F238E27FC236}">
                  <a16:creationId xmlns:a16="http://schemas.microsoft.com/office/drawing/2014/main" id="{663F766C-0F7B-E827-23FB-FAF2B999EBA0}"/>
                </a:ext>
              </a:extLst>
            </p:cNvPr>
            <p:cNvSpPr/>
            <p:nvPr/>
          </p:nvSpPr>
          <p:spPr>
            <a:xfrm>
              <a:off x="309372" y="4529423"/>
              <a:ext cx="437554" cy="50686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#sl-pollanswer(0)">
              <a:extLst>
                <a:ext uri="{FF2B5EF4-FFF2-40B4-BE49-F238E27FC236}">
                  <a16:creationId xmlns:a16="http://schemas.microsoft.com/office/drawing/2014/main" id="{C001E3E5-FE99-D0B1-4492-2FC67CAB4FFB}"/>
                </a:ext>
              </a:extLst>
            </p:cNvPr>
            <p:cNvSpPr txBox="1">
              <a:spLocks/>
            </p:cNvSpPr>
            <p:nvPr/>
          </p:nvSpPr>
          <p:spPr>
            <a:xfrm>
              <a:off x="682751" y="4091438"/>
              <a:ext cx="5213980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dirty="0">
                  <a:solidFill>
                    <a:schemeClr val="bg1"/>
                  </a:solidFill>
                </a:rPr>
                <a:t>شخصًا ضعيفًا</a:t>
              </a:r>
              <a:endParaRPr kumimoji="0" lang="de-DE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sp>
        <p:nvSpPr>
          <p:cNvPr id="7" name="question container">
            <a:extLst>
              <a:ext uri="{FF2B5EF4-FFF2-40B4-BE49-F238E27FC236}">
                <a16:creationId xmlns:a16="http://schemas.microsoft.com/office/drawing/2014/main" id="{BE4A5230-AA9B-BE25-7BD4-BF78ED47A511}"/>
              </a:ext>
            </a:extLst>
          </p:cNvPr>
          <p:cNvSpPr/>
          <p:nvPr/>
        </p:nvSpPr>
        <p:spPr>
          <a:xfrm>
            <a:off x="0" y="0"/>
            <a:ext cx="12192000" cy="100965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#sl-pollquestion()">
            <a:extLst>
              <a:ext uri="{FF2B5EF4-FFF2-40B4-BE49-F238E27FC236}">
                <a16:creationId xmlns:a16="http://schemas.microsoft.com/office/drawing/2014/main" id="{4BB78161-026D-67B0-AD3B-A8A708D93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84" y="0"/>
            <a:ext cx="12166016" cy="1014319"/>
          </a:xfrm>
        </p:spPr>
        <p:txBody>
          <a:bodyPr>
            <a:noAutofit/>
          </a:bodyPr>
          <a:lstStyle/>
          <a:p>
            <a:pPr algn="ctr"/>
            <a:r>
              <a:rPr lang="ar-SA" sz="4000" b="1" dirty="0">
                <a:solidFill>
                  <a:srgbClr val="000000"/>
                </a:solidFill>
                <a:latin typeface="Andalus" panose="02020603050405020304" pitchFamily="18" charset="-78"/>
                <a:cs typeface="+mn-cs"/>
              </a:rPr>
              <a:t>ماذا يمثل البيت المبني على الصخر؟</a:t>
            </a:r>
            <a:endParaRPr lang="de-DE" sz="4000" b="1" dirty="0">
              <a:latin typeface="Andalus" panose="02020603050405020304" pitchFamily="18" charset="-78"/>
              <a:cs typeface="+mn-cs"/>
            </a:endParaRPr>
          </a:p>
        </p:txBody>
      </p:sp>
      <p:grpSp>
        <p:nvGrpSpPr>
          <p:cNvPr id="17" name="Timer">
            <a:extLst>
              <a:ext uri="{FF2B5EF4-FFF2-40B4-BE49-F238E27FC236}">
                <a16:creationId xmlns:a16="http://schemas.microsoft.com/office/drawing/2014/main" id="{2935B5DC-1260-DD2A-4C4C-5A6394B0468D}"/>
              </a:ext>
            </a:extLst>
          </p:cNvPr>
          <p:cNvGrpSpPr/>
          <p:nvPr/>
        </p:nvGrpSpPr>
        <p:grpSpPr>
          <a:xfrm>
            <a:off x="433042" y="1626570"/>
            <a:ext cx="2435016" cy="1513853"/>
            <a:chOff x="9853919" y="1976970"/>
            <a:chExt cx="1624012" cy="1009650"/>
          </a:xfrm>
        </p:grpSpPr>
        <p:sp>
          <p:nvSpPr>
            <p:cNvPr id="14" name="container-time">
              <a:extLst>
                <a:ext uri="{FF2B5EF4-FFF2-40B4-BE49-F238E27FC236}">
                  <a16:creationId xmlns:a16="http://schemas.microsoft.com/office/drawing/2014/main" id="{8DD999FF-2057-E07E-1665-403B4E635B7A}"/>
                </a:ext>
              </a:extLst>
            </p:cNvPr>
            <p:cNvSpPr/>
            <p:nvPr/>
          </p:nvSpPr>
          <p:spPr>
            <a:xfrm>
              <a:off x="10161100" y="1976970"/>
              <a:ext cx="1009650" cy="1009650"/>
            </a:xfrm>
            <a:prstGeom prst="ellipse">
              <a:avLst/>
            </a:prstGeom>
            <a:solidFill>
              <a:srgbClr val="854C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#sl-countdown()">
              <a:extLst>
                <a:ext uri="{FF2B5EF4-FFF2-40B4-BE49-F238E27FC236}">
                  <a16:creationId xmlns:a16="http://schemas.microsoft.com/office/drawing/2014/main" id="{EC283269-800B-AF32-BC9F-858D08DF4CBE}"/>
                </a:ext>
              </a:extLst>
            </p:cNvPr>
            <p:cNvSpPr txBox="1"/>
            <p:nvPr/>
          </p:nvSpPr>
          <p:spPr>
            <a:xfrm>
              <a:off x="9853919" y="2179353"/>
              <a:ext cx="1624012" cy="6158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sz="5400" b="1" dirty="0">
                  <a:solidFill>
                    <a:prstClr val="black"/>
                  </a:solidFill>
                  <a:latin typeface="Calibri Light" panose="020F0302020204030204" pitchFamily="34" charset="0"/>
                </a:rPr>
                <a:t>١٨</a:t>
              </a:r>
              <a:endParaRPr lang="ar-LB" sz="5400" b="1" dirty="0">
                <a:solidFill>
                  <a:prstClr val="black"/>
                </a:solidFill>
                <a:latin typeface="Calibri Light" panose="020F0302020204030204" pitchFamily="34" charset="0"/>
              </a:endParaRPr>
            </a:p>
          </p:txBody>
        </p:sp>
      </p:grpSp>
      <p:pic>
        <p:nvPicPr>
          <p:cNvPr id="15" name="Picture 14" descr="A cartoon of a house on a rock&#10;&#10;AI-generated content may be incorrect.">
            <a:extLst>
              <a:ext uri="{FF2B5EF4-FFF2-40B4-BE49-F238E27FC236}">
                <a16:creationId xmlns:a16="http://schemas.microsoft.com/office/drawing/2014/main" id="{BDB2A996-7882-9ED3-4A0B-4E1BE5EFDA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580" y="1009650"/>
            <a:ext cx="5486400" cy="308424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843855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5A2E863-C959-12FC-86C9-A417AF1028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logo" descr="Ein Bild, das Objekt, Uhr, Monitor enthält.&#10;&#10;Automatisch generierte Beschreibung">
            <a:extLst>
              <a:ext uri="{FF2B5EF4-FFF2-40B4-BE49-F238E27FC236}">
                <a16:creationId xmlns:a16="http://schemas.microsoft.com/office/drawing/2014/main" id="{9260B9F2-1E0F-75EC-449A-9DFE76AFEB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521" y="161614"/>
            <a:ext cx="903237" cy="172750"/>
          </a:xfrm>
          <a:prstGeom prst="rect">
            <a:avLst/>
          </a:prstGeom>
        </p:spPr>
      </p:pic>
      <p:grpSp>
        <p:nvGrpSpPr>
          <p:cNvPr id="13" name="Green Answer">
            <a:extLst>
              <a:ext uri="{FF2B5EF4-FFF2-40B4-BE49-F238E27FC236}">
                <a16:creationId xmlns:a16="http://schemas.microsoft.com/office/drawing/2014/main" id="{9C65B83D-A347-266F-7054-74B15713D1E0}"/>
              </a:ext>
            </a:extLst>
          </p:cNvPr>
          <p:cNvGrpSpPr/>
          <p:nvPr/>
        </p:nvGrpSpPr>
        <p:grpSpPr>
          <a:xfrm>
            <a:off x="6141032" y="5500572"/>
            <a:ext cx="6024985" cy="1325564"/>
            <a:chOff x="6141032" y="5500572"/>
            <a:chExt cx="6024985" cy="1325564"/>
          </a:xfrm>
        </p:grpSpPr>
        <p:sp>
          <p:nvSpPr>
            <p:cNvPr id="6" name="green box">
              <a:extLst>
                <a:ext uri="{FF2B5EF4-FFF2-40B4-BE49-F238E27FC236}">
                  <a16:creationId xmlns:a16="http://schemas.microsoft.com/office/drawing/2014/main" id="{DC9F4D60-4A79-2F35-66C3-448CDBBAFAB8}"/>
                </a:ext>
              </a:extLst>
            </p:cNvPr>
            <p:cNvSpPr/>
            <p:nvPr/>
          </p:nvSpPr>
          <p:spPr>
            <a:xfrm>
              <a:off x="6141032" y="5500572"/>
              <a:ext cx="6024985" cy="1325563"/>
            </a:xfrm>
            <a:prstGeom prst="roundRect">
              <a:avLst>
                <a:gd name="adj" fmla="val 0"/>
              </a:avLst>
            </a:prstGeom>
            <a:solidFill>
              <a:srgbClr val="288F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">
              <a:extLst>
                <a:ext uri="{FF2B5EF4-FFF2-40B4-BE49-F238E27FC236}">
                  <a16:creationId xmlns:a16="http://schemas.microsoft.com/office/drawing/2014/main" id="{C6C81242-356A-5116-4159-6321481D13EC}"/>
                </a:ext>
              </a:extLst>
            </p:cNvPr>
            <p:cNvSpPr/>
            <p:nvPr/>
          </p:nvSpPr>
          <p:spPr>
            <a:xfrm>
              <a:off x="6431381" y="5940676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#sl-pollanswer(3)">
              <a:extLst>
                <a:ext uri="{FF2B5EF4-FFF2-40B4-BE49-F238E27FC236}">
                  <a16:creationId xmlns:a16="http://schemas.microsoft.com/office/drawing/2014/main" id="{D014AFF4-EF87-CE16-682D-CBE8FF02FF17}"/>
                </a:ext>
              </a:extLst>
            </p:cNvPr>
            <p:cNvSpPr txBox="1">
              <a:spLocks/>
            </p:cNvSpPr>
            <p:nvPr/>
          </p:nvSpPr>
          <p:spPr>
            <a:xfrm>
              <a:off x="6898339" y="5532438"/>
              <a:ext cx="5113439" cy="129369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ndalus" panose="02020603050405020304" pitchFamily="18" charset="-78"/>
                </a:rPr>
                <a:t>أساسات ضعيفة</a:t>
              </a:r>
              <a:endPara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dalus" panose="02020603050405020304" pitchFamily="18" charset="-78"/>
              </a:endParaRPr>
            </a:p>
          </p:txBody>
        </p:sp>
      </p:grpSp>
      <p:grpSp>
        <p:nvGrpSpPr>
          <p:cNvPr id="9" name="Yellow Answer">
            <a:extLst>
              <a:ext uri="{FF2B5EF4-FFF2-40B4-BE49-F238E27FC236}">
                <a16:creationId xmlns:a16="http://schemas.microsoft.com/office/drawing/2014/main" id="{002AC436-2A85-3DD9-0253-7893340EF8CF}"/>
              </a:ext>
            </a:extLst>
          </p:cNvPr>
          <p:cNvGrpSpPr/>
          <p:nvPr/>
        </p:nvGrpSpPr>
        <p:grpSpPr>
          <a:xfrm>
            <a:off x="25983" y="5500573"/>
            <a:ext cx="6024986" cy="1325563"/>
            <a:chOff x="25983" y="5500573"/>
            <a:chExt cx="6024986" cy="1325563"/>
          </a:xfrm>
        </p:grpSpPr>
        <p:sp>
          <p:nvSpPr>
            <p:cNvPr id="8" name="yellow box">
              <a:extLst>
                <a:ext uri="{FF2B5EF4-FFF2-40B4-BE49-F238E27FC236}">
                  <a16:creationId xmlns:a16="http://schemas.microsoft.com/office/drawing/2014/main" id="{BB331219-C498-B5FB-98D4-12CEF31FCB8E}"/>
                </a:ext>
              </a:extLst>
            </p:cNvPr>
            <p:cNvSpPr/>
            <p:nvPr/>
          </p:nvSpPr>
          <p:spPr>
            <a:xfrm>
              <a:off x="25983" y="5500573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D89E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circle">
              <a:extLst>
                <a:ext uri="{FF2B5EF4-FFF2-40B4-BE49-F238E27FC236}">
                  <a16:creationId xmlns:a16="http://schemas.microsoft.com/office/drawing/2014/main" id="{3716572B-4DCA-AA40-94A8-DC5B200C55F0}"/>
                </a:ext>
              </a:extLst>
            </p:cNvPr>
            <p:cNvSpPr/>
            <p:nvPr/>
          </p:nvSpPr>
          <p:spPr>
            <a:xfrm>
              <a:off x="287080" y="5920615"/>
              <a:ext cx="482138" cy="4821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#sl-pollanswer(2)">
              <a:extLst>
                <a:ext uri="{FF2B5EF4-FFF2-40B4-BE49-F238E27FC236}">
                  <a16:creationId xmlns:a16="http://schemas.microsoft.com/office/drawing/2014/main" id="{FB357E02-6AF2-9F8F-EA9F-5C400B43F073}"/>
                </a:ext>
              </a:extLst>
            </p:cNvPr>
            <p:cNvSpPr txBox="1">
              <a:spLocks/>
            </p:cNvSpPr>
            <p:nvPr/>
          </p:nvSpPr>
          <p:spPr>
            <a:xfrm>
              <a:off x="738094" y="5532438"/>
              <a:ext cx="5191687" cy="129369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dirty="0">
                  <a:solidFill>
                    <a:schemeClr val="bg1"/>
                  </a:solidFill>
                </a:rPr>
                <a:t>أساسًا قويًا في الحق والإيمان</a:t>
              </a:r>
              <a:endPara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grpSp>
        <p:nvGrpSpPr>
          <p:cNvPr id="5" name="Blue Answer">
            <a:extLst>
              <a:ext uri="{FF2B5EF4-FFF2-40B4-BE49-F238E27FC236}">
                <a16:creationId xmlns:a16="http://schemas.microsoft.com/office/drawing/2014/main" id="{68D0B3AD-A94A-A1BF-9DE4-3E8DCFE9A706}"/>
              </a:ext>
            </a:extLst>
          </p:cNvPr>
          <p:cNvGrpSpPr/>
          <p:nvPr/>
        </p:nvGrpSpPr>
        <p:grpSpPr>
          <a:xfrm>
            <a:off x="6141032" y="4091439"/>
            <a:ext cx="6024986" cy="1325563"/>
            <a:chOff x="6141032" y="4091439"/>
            <a:chExt cx="6024986" cy="1325563"/>
          </a:xfrm>
        </p:grpSpPr>
        <p:sp>
          <p:nvSpPr>
            <p:cNvPr id="10" name="blue box">
              <a:extLst>
                <a:ext uri="{FF2B5EF4-FFF2-40B4-BE49-F238E27FC236}">
                  <a16:creationId xmlns:a16="http://schemas.microsoft.com/office/drawing/2014/main" id="{9E27116C-2E63-BC48-C282-FC04F2500ACF}"/>
                </a:ext>
              </a:extLst>
            </p:cNvPr>
            <p:cNvSpPr/>
            <p:nvPr/>
          </p:nvSpPr>
          <p:spPr>
            <a:xfrm>
              <a:off x="6141032" y="4091439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1A6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turned rectangle">
              <a:extLst>
                <a:ext uri="{FF2B5EF4-FFF2-40B4-BE49-F238E27FC236}">
                  <a16:creationId xmlns:a16="http://schemas.microsoft.com/office/drawing/2014/main" id="{F5B6A0F4-134A-B4D3-F922-E3DE9C810666}"/>
                </a:ext>
              </a:extLst>
            </p:cNvPr>
            <p:cNvSpPr/>
            <p:nvPr/>
          </p:nvSpPr>
          <p:spPr>
            <a:xfrm rot="2700000">
              <a:off x="6437373" y="4561677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#sl-pollanswer(1)">
              <a:extLst>
                <a:ext uri="{FF2B5EF4-FFF2-40B4-BE49-F238E27FC236}">
                  <a16:creationId xmlns:a16="http://schemas.microsoft.com/office/drawing/2014/main" id="{899055B6-EA3C-ACB1-148A-0C9D1281F424}"/>
                </a:ext>
              </a:extLst>
            </p:cNvPr>
            <p:cNvSpPr txBox="1">
              <a:spLocks/>
            </p:cNvSpPr>
            <p:nvPr/>
          </p:nvSpPr>
          <p:spPr>
            <a:xfrm>
              <a:off x="6876305" y="4091439"/>
              <a:ext cx="5113440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dirty="0">
                  <a:solidFill>
                    <a:schemeClr val="bg1"/>
                  </a:solidFill>
                </a:rPr>
                <a:t>بيت</a:t>
              </a:r>
              <a:r>
                <a:rPr lang="ar-LB" dirty="0">
                  <a:solidFill>
                    <a:schemeClr val="bg1"/>
                  </a:solidFill>
                </a:rPr>
                <a:t>ً</a:t>
              </a:r>
              <a:r>
                <a:rPr lang="ar-SA" dirty="0">
                  <a:solidFill>
                    <a:schemeClr val="bg1"/>
                  </a:solidFill>
                </a:rPr>
                <a:t> فاخرًا</a:t>
              </a:r>
              <a:endParaRPr kumimoji="0" lang="ar-LB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grpSp>
        <p:nvGrpSpPr>
          <p:cNvPr id="3" name="Red Answer">
            <a:extLst>
              <a:ext uri="{FF2B5EF4-FFF2-40B4-BE49-F238E27FC236}">
                <a16:creationId xmlns:a16="http://schemas.microsoft.com/office/drawing/2014/main" id="{76AB1EA5-6014-760A-CC3B-7854D522762C}"/>
              </a:ext>
            </a:extLst>
          </p:cNvPr>
          <p:cNvGrpSpPr/>
          <p:nvPr/>
        </p:nvGrpSpPr>
        <p:grpSpPr>
          <a:xfrm>
            <a:off x="25983" y="4091438"/>
            <a:ext cx="6024986" cy="1330232"/>
            <a:chOff x="25983" y="4091438"/>
            <a:chExt cx="6024986" cy="1330232"/>
          </a:xfrm>
        </p:grpSpPr>
        <p:sp>
          <p:nvSpPr>
            <p:cNvPr id="4" name="red box">
              <a:extLst>
                <a:ext uri="{FF2B5EF4-FFF2-40B4-BE49-F238E27FC236}">
                  <a16:creationId xmlns:a16="http://schemas.microsoft.com/office/drawing/2014/main" id="{43874541-35D3-AA13-C305-F846884E988A}"/>
                </a:ext>
              </a:extLst>
            </p:cNvPr>
            <p:cNvSpPr/>
            <p:nvPr/>
          </p:nvSpPr>
          <p:spPr>
            <a:xfrm>
              <a:off x="25983" y="4096107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E21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riangle">
              <a:extLst>
                <a:ext uri="{FF2B5EF4-FFF2-40B4-BE49-F238E27FC236}">
                  <a16:creationId xmlns:a16="http://schemas.microsoft.com/office/drawing/2014/main" id="{1527A119-67EA-9F76-EF75-40C9A79BFA15}"/>
                </a:ext>
              </a:extLst>
            </p:cNvPr>
            <p:cNvSpPr/>
            <p:nvPr/>
          </p:nvSpPr>
          <p:spPr>
            <a:xfrm>
              <a:off x="309372" y="4529423"/>
              <a:ext cx="437554" cy="50686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#sl-pollanswer(0)">
              <a:extLst>
                <a:ext uri="{FF2B5EF4-FFF2-40B4-BE49-F238E27FC236}">
                  <a16:creationId xmlns:a16="http://schemas.microsoft.com/office/drawing/2014/main" id="{672B3704-0E3E-BDE5-474F-6E8C76861E90}"/>
                </a:ext>
              </a:extLst>
            </p:cNvPr>
            <p:cNvSpPr txBox="1">
              <a:spLocks/>
            </p:cNvSpPr>
            <p:nvPr/>
          </p:nvSpPr>
          <p:spPr>
            <a:xfrm>
              <a:off x="682751" y="4091438"/>
              <a:ext cx="5213980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dirty="0">
                  <a:solidFill>
                    <a:schemeClr val="bg1"/>
                  </a:solidFill>
                </a:rPr>
                <a:t>شخصًا ضعيفًا</a:t>
              </a:r>
              <a:endParaRPr kumimoji="0" lang="de-DE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sp>
        <p:nvSpPr>
          <p:cNvPr id="7" name="question container">
            <a:extLst>
              <a:ext uri="{FF2B5EF4-FFF2-40B4-BE49-F238E27FC236}">
                <a16:creationId xmlns:a16="http://schemas.microsoft.com/office/drawing/2014/main" id="{C89C3683-25D2-B007-8D01-43E5D72C0E49}"/>
              </a:ext>
            </a:extLst>
          </p:cNvPr>
          <p:cNvSpPr/>
          <p:nvPr/>
        </p:nvSpPr>
        <p:spPr>
          <a:xfrm>
            <a:off x="0" y="0"/>
            <a:ext cx="12192000" cy="100965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#sl-pollquestion()">
            <a:extLst>
              <a:ext uri="{FF2B5EF4-FFF2-40B4-BE49-F238E27FC236}">
                <a16:creationId xmlns:a16="http://schemas.microsoft.com/office/drawing/2014/main" id="{6985B8B7-B71D-2792-BB9C-CE44B1911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84" y="0"/>
            <a:ext cx="12166016" cy="1014319"/>
          </a:xfrm>
        </p:spPr>
        <p:txBody>
          <a:bodyPr>
            <a:noAutofit/>
          </a:bodyPr>
          <a:lstStyle/>
          <a:p>
            <a:pPr algn="ctr"/>
            <a:r>
              <a:rPr lang="ar-SA" sz="4000" b="1" dirty="0">
                <a:solidFill>
                  <a:srgbClr val="000000"/>
                </a:solidFill>
                <a:latin typeface="Andalus" panose="02020603050405020304" pitchFamily="18" charset="-78"/>
                <a:cs typeface="+mn-cs"/>
              </a:rPr>
              <a:t>ماذا يمثل البيت المبني على الصخر؟</a:t>
            </a:r>
            <a:endParaRPr lang="de-DE" sz="4000" b="1" dirty="0">
              <a:latin typeface="Andalus" panose="02020603050405020304" pitchFamily="18" charset="-78"/>
              <a:cs typeface="+mn-cs"/>
            </a:endParaRPr>
          </a:p>
        </p:txBody>
      </p:sp>
      <p:grpSp>
        <p:nvGrpSpPr>
          <p:cNvPr id="17" name="Timer">
            <a:extLst>
              <a:ext uri="{FF2B5EF4-FFF2-40B4-BE49-F238E27FC236}">
                <a16:creationId xmlns:a16="http://schemas.microsoft.com/office/drawing/2014/main" id="{E5B83230-1ABE-37B6-C55D-51498F77FFDD}"/>
              </a:ext>
            </a:extLst>
          </p:cNvPr>
          <p:cNvGrpSpPr/>
          <p:nvPr/>
        </p:nvGrpSpPr>
        <p:grpSpPr>
          <a:xfrm>
            <a:off x="433042" y="1626570"/>
            <a:ext cx="2435016" cy="1513853"/>
            <a:chOff x="9853919" y="1976970"/>
            <a:chExt cx="1624012" cy="1009650"/>
          </a:xfrm>
        </p:grpSpPr>
        <p:sp>
          <p:nvSpPr>
            <p:cNvPr id="14" name="container-time">
              <a:extLst>
                <a:ext uri="{FF2B5EF4-FFF2-40B4-BE49-F238E27FC236}">
                  <a16:creationId xmlns:a16="http://schemas.microsoft.com/office/drawing/2014/main" id="{2E958B3E-E1D5-5FFE-1C94-9529A6CB9BE7}"/>
                </a:ext>
              </a:extLst>
            </p:cNvPr>
            <p:cNvSpPr/>
            <p:nvPr/>
          </p:nvSpPr>
          <p:spPr>
            <a:xfrm>
              <a:off x="10161100" y="1976970"/>
              <a:ext cx="1009650" cy="1009650"/>
            </a:xfrm>
            <a:prstGeom prst="ellipse">
              <a:avLst/>
            </a:prstGeom>
            <a:solidFill>
              <a:srgbClr val="854C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#sl-countdown()">
              <a:extLst>
                <a:ext uri="{FF2B5EF4-FFF2-40B4-BE49-F238E27FC236}">
                  <a16:creationId xmlns:a16="http://schemas.microsoft.com/office/drawing/2014/main" id="{8E3408E5-9CDE-385B-613D-0B90E335D870}"/>
                </a:ext>
              </a:extLst>
            </p:cNvPr>
            <p:cNvSpPr txBox="1"/>
            <p:nvPr/>
          </p:nvSpPr>
          <p:spPr>
            <a:xfrm>
              <a:off x="9853919" y="2179353"/>
              <a:ext cx="1624012" cy="6158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sz="5400" b="1" dirty="0">
                  <a:solidFill>
                    <a:prstClr val="black"/>
                  </a:solidFill>
                  <a:latin typeface="Calibri Light" panose="020F0302020204030204" pitchFamily="34" charset="0"/>
                </a:rPr>
                <a:t>١٨</a:t>
              </a:r>
              <a:endParaRPr lang="ar-LB" sz="5400" b="1" dirty="0">
                <a:solidFill>
                  <a:prstClr val="black"/>
                </a:solidFill>
                <a:latin typeface="Calibri Light" panose="020F0302020204030204" pitchFamily="34" charset="0"/>
              </a:endParaRPr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A8C00E8D-A7D8-EEE9-56ED-EF5D6E518679}"/>
              </a:ext>
            </a:extLst>
          </p:cNvPr>
          <p:cNvSpPr/>
          <p:nvPr/>
        </p:nvSpPr>
        <p:spPr>
          <a:xfrm>
            <a:off x="114676" y="5505240"/>
            <a:ext cx="6050969" cy="1325562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 cartoon of a house on a rock&#10;&#10;AI-generated content may be incorrect.">
            <a:extLst>
              <a:ext uri="{FF2B5EF4-FFF2-40B4-BE49-F238E27FC236}">
                <a16:creationId xmlns:a16="http://schemas.microsoft.com/office/drawing/2014/main" id="{E116FF19-9A77-FD08-6646-BB89638588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580" y="1009650"/>
            <a:ext cx="5486400" cy="308424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07454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F2B153-66AB-BFC8-38A3-A41170530A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logo" descr="Ein Bild, das Objekt, Uhr, Monitor enthält.&#10;&#10;Automatisch generierte Beschreibung">
            <a:extLst>
              <a:ext uri="{FF2B5EF4-FFF2-40B4-BE49-F238E27FC236}">
                <a16:creationId xmlns:a16="http://schemas.microsoft.com/office/drawing/2014/main" id="{66021F69-DD97-A4DE-C8FE-CC32C85DE5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521" y="161614"/>
            <a:ext cx="903237" cy="172750"/>
          </a:xfrm>
          <a:prstGeom prst="rect">
            <a:avLst/>
          </a:prstGeom>
        </p:spPr>
      </p:pic>
      <p:grpSp>
        <p:nvGrpSpPr>
          <p:cNvPr id="13" name="Green Answer">
            <a:extLst>
              <a:ext uri="{FF2B5EF4-FFF2-40B4-BE49-F238E27FC236}">
                <a16:creationId xmlns:a16="http://schemas.microsoft.com/office/drawing/2014/main" id="{5D8D44BA-929D-29FE-62CA-AA268F869C35}"/>
              </a:ext>
            </a:extLst>
          </p:cNvPr>
          <p:cNvGrpSpPr/>
          <p:nvPr/>
        </p:nvGrpSpPr>
        <p:grpSpPr>
          <a:xfrm>
            <a:off x="6141032" y="5500572"/>
            <a:ext cx="6024985" cy="1325564"/>
            <a:chOff x="6141032" y="5500572"/>
            <a:chExt cx="6024985" cy="1325564"/>
          </a:xfrm>
        </p:grpSpPr>
        <p:sp>
          <p:nvSpPr>
            <p:cNvPr id="6" name="green box">
              <a:extLst>
                <a:ext uri="{FF2B5EF4-FFF2-40B4-BE49-F238E27FC236}">
                  <a16:creationId xmlns:a16="http://schemas.microsoft.com/office/drawing/2014/main" id="{F194DA0F-39BB-4EEC-6022-AC525810EDF1}"/>
                </a:ext>
              </a:extLst>
            </p:cNvPr>
            <p:cNvSpPr/>
            <p:nvPr/>
          </p:nvSpPr>
          <p:spPr>
            <a:xfrm>
              <a:off x="6141032" y="5500572"/>
              <a:ext cx="6024985" cy="1325563"/>
            </a:xfrm>
            <a:prstGeom prst="roundRect">
              <a:avLst>
                <a:gd name="adj" fmla="val 0"/>
              </a:avLst>
            </a:prstGeom>
            <a:solidFill>
              <a:srgbClr val="288F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">
              <a:extLst>
                <a:ext uri="{FF2B5EF4-FFF2-40B4-BE49-F238E27FC236}">
                  <a16:creationId xmlns:a16="http://schemas.microsoft.com/office/drawing/2014/main" id="{2739A64D-2B62-558D-22EE-C0C005EAE3D2}"/>
                </a:ext>
              </a:extLst>
            </p:cNvPr>
            <p:cNvSpPr/>
            <p:nvPr/>
          </p:nvSpPr>
          <p:spPr>
            <a:xfrm>
              <a:off x="6431381" y="5940676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#sl-pollanswer(3)">
              <a:extLst>
                <a:ext uri="{FF2B5EF4-FFF2-40B4-BE49-F238E27FC236}">
                  <a16:creationId xmlns:a16="http://schemas.microsoft.com/office/drawing/2014/main" id="{B88644A4-06DB-B2BE-4F3C-023CD53FF6CE}"/>
                </a:ext>
              </a:extLst>
            </p:cNvPr>
            <p:cNvSpPr txBox="1">
              <a:spLocks/>
            </p:cNvSpPr>
            <p:nvPr/>
          </p:nvSpPr>
          <p:spPr>
            <a:xfrm>
              <a:off x="6898339" y="5532438"/>
              <a:ext cx="5113439" cy="129369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dirty="0">
                  <a:solidFill>
                    <a:schemeClr val="bg1"/>
                  </a:solidFill>
                </a:rPr>
                <a:t>اختيار الوظيفة الأعلى أجرًا</a:t>
              </a:r>
              <a:endPara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grpSp>
        <p:nvGrpSpPr>
          <p:cNvPr id="9" name="Yellow Answer">
            <a:extLst>
              <a:ext uri="{FF2B5EF4-FFF2-40B4-BE49-F238E27FC236}">
                <a16:creationId xmlns:a16="http://schemas.microsoft.com/office/drawing/2014/main" id="{5E4253C3-B2A7-2E86-3AED-64DC7A37842C}"/>
              </a:ext>
            </a:extLst>
          </p:cNvPr>
          <p:cNvGrpSpPr/>
          <p:nvPr/>
        </p:nvGrpSpPr>
        <p:grpSpPr>
          <a:xfrm>
            <a:off x="25983" y="5500573"/>
            <a:ext cx="6024986" cy="1325563"/>
            <a:chOff x="25983" y="5500573"/>
            <a:chExt cx="6024986" cy="1325563"/>
          </a:xfrm>
        </p:grpSpPr>
        <p:sp>
          <p:nvSpPr>
            <p:cNvPr id="8" name="yellow box">
              <a:extLst>
                <a:ext uri="{FF2B5EF4-FFF2-40B4-BE49-F238E27FC236}">
                  <a16:creationId xmlns:a16="http://schemas.microsoft.com/office/drawing/2014/main" id="{34EB0AB8-F19A-8912-C28C-8DBCABEE2922}"/>
                </a:ext>
              </a:extLst>
            </p:cNvPr>
            <p:cNvSpPr/>
            <p:nvPr/>
          </p:nvSpPr>
          <p:spPr>
            <a:xfrm>
              <a:off x="25983" y="5500573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D89E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circle">
              <a:extLst>
                <a:ext uri="{FF2B5EF4-FFF2-40B4-BE49-F238E27FC236}">
                  <a16:creationId xmlns:a16="http://schemas.microsoft.com/office/drawing/2014/main" id="{AD4D8BDD-EB1B-9DAC-CCB3-B27323D1F16A}"/>
                </a:ext>
              </a:extLst>
            </p:cNvPr>
            <p:cNvSpPr/>
            <p:nvPr/>
          </p:nvSpPr>
          <p:spPr>
            <a:xfrm>
              <a:off x="287080" y="5920615"/>
              <a:ext cx="482138" cy="4821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#sl-pollanswer(2)">
              <a:extLst>
                <a:ext uri="{FF2B5EF4-FFF2-40B4-BE49-F238E27FC236}">
                  <a16:creationId xmlns:a16="http://schemas.microsoft.com/office/drawing/2014/main" id="{FB92016F-79A9-DED9-4388-481EA4E67AB9}"/>
                </a:ext>
              </a:extLst>
            </p:cNvPr>
            <p:cNvSpPr txBox="1">
              <a:spLocks/>
            </p:cNvSpPr>
            <p:nvPr/>
          </p:nvSpPr>
          <p:spPr>
            <a:xfrm>
              <a:off x="738094" y="5532438"/>
              <a:ext cx="5191687" cy="129369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dirty="0">
                  <a:solidFill>
                    <a:schemeClr val="bg1"/>
                  </a:solidFill>
                </a:rPr>
                <a:t>انتظار شخص ما ليخبرك ماذا تفعل</a:t>
              </a:r>
              <a:endPara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grpSp>
        <p:nvGrpSpPr>
          <p:cNvPr id="5" name="Blue Answer">
            <a:extLst>
              <a:ext uri="{FF2B5EF4-FFF2-40B4-BE49-F238E27FC236}">
                <a16:creationId xmlns:a16="http://schemas.microsoft.com/office/drawing/2014/main" id="{55897F41-B586-7D69-D561-356DDEDFBF95}"/>
              </a:ext>
            </a:extLst>
          </p:cNvPr>
          <p:cNvGrpSpPr/>
          <p:nvPr/>
        </p:nvGrpSpPr>
        <p:grpSpPr>
          <a:xfrm>
            <a:off x="6141032" y="4091439"/>
            <a:ext cx="6024986" cy="1325563"/>
            <a:chOff x="6141032" y="4091439"/>
            <a:chExt cx="6024986" cy="1325563"/>
          </a:xfrm>
        </p:grpSpPr>
        <p:sp>
          <p:nvSpPr>
            <p:cNvPr id="10" name="blue box">
              <a:extLst>
                <a:ext uri="{FF2B5EF4-FFF2-40B4-BE49-F238E27FC236}">
                  <a16:creationId xmlns:a16="http://schemas.microsoft.com/office/drawing/2014/main" id="{B220D1EB-8930-A6DE-9A42-AB865ACEFEED}"/>
                </a:ext>
              </a:extLst>
            </p:cNvPr>
            <p:cNvSpPr/>
            <p:nvPr/>
          </p:nvSpPr>
          <p:spPr>
            <a:xfrm>
              <a:off x="6141032" y="4091439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1A6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turned rectangle">
              <a:extLst>
                <a:ext uri="{FF2B5EF4-FFF2-40B4-BE49-F238E27FC236}">
                  <a16:creationId xmlns:a16="http://schemas.microsoft.com/office/drawing/2014/main" id="{68100CAA-2DB2-E0CF-65B2-99C6E44AC7EC}"/>
                </a:ext>
              </a:extLst>
            </p:cNvPr>
            <p:cNvSpPr/>
            <p:nvPr/>
          </p:nvSpPr>
          <p:spPr>
            <a:xfrm rot="2700000">
              <a:off x="6437373" y="4561677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#sl-pollanswer(1)">
              <a:extLst>
                <a:ext uri="{FF2B5EF4-FFF2-40B4-BE49-F238E27FC236}">
                  <a16:creationId xmlns:a16="http://schemas.microsoft.com/office/drawing/2014/main" id="{F86ABEB5-DFFC-4DF6-8E3E-97CCEF4F3781}"/>
                </a:ext>
              </a:extLst>
            </p:cNvPr>
            <p:cNvSpPr txBox="1">
              <a:spLocks/>
            </p:cNvSpPr>
            <p:nvPr/>
          </p:nvSpPr>
          <p:spPr>
            <a:xfrm>
              <a:off x="6876305" y="4091439"/>
              <a:ext cx="5113440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dirty="0">
                  <a:solidFill>
                    <a:schemeClr val="bg1"/>
                  </a:solidFill>
                </a:rPr>
                <a:t>تقليد ما يفعله أصدقاؤك</a:t>
              </a:r>
              <a:endParaRPr kumimoji="0" lang="ar-LB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grpSp>
        <p:nvGrpSpPr>
          <p:cNvPr id="3" name="Red Answer">
            <a:extLst>
              <a:ext uri="{FF2B5EF4-FFF2-40B4-BE49-F238E27FC236}">
                <a16:creationId xmlns:a16="http://schemas.microsoft.com/office/drawing/2014/main" id="{457DEFF3-9172-DEA8-4270-A1805B6EE81C}"/>
              </a:ext>
            </a:extLst>
          </p:cNvPr>
          <p:cNvGrpSpPr/>
          <p:nvPr/>
        </p:nvGrpSpPr>
        <p:grpSpPr>
          <a:xfrm>
            <a:off x="25983" y="4091438"/>
            <a:ext cx="6024986" cy="1330232"/>
            <a:chOff x="25983" y="4091438"/>
            <a:chExt cx="6024986" cy="1330232"/>
          </a:xfrm>
        </p:grpSpPr>
        <p:sp>
          <p:nvSpPr>
            <p:cNvPr id="4" name="red box">
              <a:extLst>
                <a:ext uri="{FF2B5EF4-FFF2-40B4-BE49-F238E27FC236}">
                  <a16:creationId xmlns:a16="http://schemas.microsoft.com/office/drawing/2014/main" id="{EC08342D-2AE2-025F-4DE0-7BFAB0DE83E9}"/>
                </a:ext>
              </a:extLst>
            </p:cNvPr>
            <p:cNvSpPr/>
            <p:nvPr/>
          </p:nvSpPr>
          <p:spPr>
            <a:xfrm>
              <a:off x="25983" y="4096107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E21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riangle">
              <a:extLst>
                <a:ext uri="{FF2B5EF4-FFF2-40B4-BE49-F238E27FC236}">
                  <a16:creationId xmlns:a16="http://schemas.microsoft.com/office/drawing/2014/main" id="{1448B375-D78A-3C58-E73C-B308DFC412C8}"/>
                </a:ext>
              </a:extLst>
            </p:cNvPr>
            <p:cNvSpPr/>
            <p:nvPr/>
          </p:nvSpPr>
          <p:spPr>
            <a:xfrm>
              <a:off x="309372" y="4529423"/>
              <a:ext cx="437554" cy="50686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#sl-pollanswer(0)">
              <a:extLst>
                <a:ext uri="{FF2B5EF4-FFF2-40B4-BE49-F238E27FC236}">
                  <a16:creationId xmlns:a16="http://schemas.microsoft.com/office/drawing/2014/main" id="{86D31E5F-3629-DFCB-DC4B-7A455B890E27}"/>
                </a:ext>
              </a:extLst>
            </p:cNvPr>
            <p:cNvSpPr txBox="1">
              <a:spLocks/>
            </p:cNvSpPr>
            <p:nvPr/>
          </p:nvSpPr>
          <p:spPr>
            <a:xfrm>
              <a:off x="682751" y="4091438"/>
              <a:ext cx="5213980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dirty="0">
                  <a:solidFill>
                    <a:schemeClr val="bg1"/>
                  </a:solidFill>
                </a:rPr>
                <a:t>فهم مهاراتك واهتماماتك وقيمك</a:t>
              </a:r>
              <a:endParaRPr kumimoji="0" lang="de-DE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sp>
        <p:nvSpPr>
          <p:cNvPr id="7" name="question container">
            <a:extLst>
              <a:ext uri="{FF2B5EF4-FFF2-40B4-BE49-F238E27FC236}">
                <a16:creationId xmlns:a16="http://schemas.microsoft.com/office/drawing/2014/main" id="{958F51B4-669E-4D60-768D-27B3EC1A5B00}"/>
              </a:ext>
            </a:extLst>
          </p:cNvPr>
          <p:cNvSpPr/>
          <p:nvPr/>
        </p:nvSpPr>
        <p:spPr>
          <a:xfrm>
            <a:off x="0" y="0"/>
            <a:ext cx="12192000" cy="100965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#sl-pollquestion()">
            <a:extLst>
              <a:ext uri="{FF2B5EF4-FFF2-40B4-BE49-F238E27FC236}">
                <a16:creationId xmlns:a16="http://schemas.microsoft.com/office/drawing/2014/main" id="{6C9BD8E7-CD16-83B6-B4EC-8877285F4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84" y="0"/>
            <a:ext cx="12166016" cy="1014319"/>
          </a:xfrm>
        </p:spPr>
        <p:txBody>
          <a:bodyPr>
            <a:noAutofit/>
          </a:bodyPr>
          <a:lstStyle/>
          <a:p>
            <a:pPr algn="ctr"/>
            <a:r>
              <a:rPr lang="ar-SA" sz="4000" b="1" dirty="0">
                <a:solidFill>
                  <a:srgbClr val="000000"/>
                </a:solidFill>
                <a:latin typeface="Andalus" panose="02020603050405020304" pitchFamily="18" charset="-78"/>
                <a:cs typeface="+mn-cs"/>
              </a:rPr>
              <a:t>ما هي أفضل طريقة لاكتشاف المهنة المناسبة لك؟</a:t>
            </a:r>
            <a:endParaRPr lang="de-DE" sz="4000" b="1" dirty="0">
              <a:latin typeface="Andalus" panose="02020603050405020304" pitchFamily="18" charset="-78"/>
              <a:cs typeface="+mn-cs"/>
            </a:endParaRPr>
          </a:p>
        </p:txBody>
      </p:sp>
      <p:grpSp>
        <p:nvGrpSpPr>
          <p:cNvPr id="17" name="Timer">
            <a:extLst>
              <a:ext uri="{FF2B5EF4-FFF2-40B4-BE49-F238E27FC236}">
                <a16:creationId xmlns:a16="http://schemas.microsoft.com/office/drawing/2014/main" id="{4FA89D0E-D4D0-8168-85A7-8EB31FB379D0}"/>
              </a:ext>
            </a:extLst>
          </p:cNvPr>
          <p:cNvGrpSpPr/>
          <p:nvPr/>
        </p:nvGrpSpPr>
        <p:grpSpPr>
          <a:xfrm>
            <a:off x="433042" y="1626570"/>
            <a:ext cx="2435016" cy="1513853"/>
            <a:chOff x="9853919" y="1976970"/>
            <a:chExt cx="1624012" cy="1009650"/>
          </a:xfrm>
        </p:grpSpPr>
        <p:sp>
          <p:nvSpPr>
            <p:cNvPr id="14" name="container-time">
              <a:extLst>
                <a:ext uri="{FF2B5EF4-FFF2-40B4-BE49-F238E27FC236}">
                  <a16:creationId xmlns:a16="http://schemas.microsoft.com/office/drawing/2014/main" id="{0A209F69-89FB-A9FA-BC98-2828E64B142C}"/>
                </a:ext>
              </a:extLst>
            </p:cNvPr>
            <p:cNvSpPr/>
            <p:nvPr/>
          </p:nvSpPr>
          <p:spPr>
            <a:xfrm>
              <a:off x="10161100" y="1976970"/>
              <a:ext cx="1009650" cy="1009650"/>
            </a:xfrm>
            <a:prstGeom prst="ellipse">
              <a:avLst/>
            </a:prstGeom>
            <a:solidFill>
              <a:srgbClr val="854C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#sl-countdown()">
              <a:extLst>
                <a:ext uri="{FF2B5EF4-FFF2-40B4-BE49-F238E27FC236}">
                  <a16:creationId xmlns:a16="http://schemas.microsoft.com/office/drawing/2014/main" id="{95548B47-87CF-EA52-EA07-C4C546E65D75}"/>
                </a:ext>
              </a:extLst>
            </p:cNvPr>
            <p:cNvSpPr txBox="1"/>
            <p:nvPr/>
          </p:nvSpPr>
          <p:spPr>
            <a:xfrm>
              <a:off x="9853919" y="2179353"/>
              <a:ext cx="1624012" cy="6158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sz="5400" b="1" dirty="0">
                  <a:solidFill>
                    <a:prstClr val="black"/>
                  </a:solidFill>
                  <a:latin typeface="Calibri Light" panose="020F0302020204030204" pitchFamily="34" charset="0"/>
                </a:rPr>
                <a:t>١٩</a:t>
              </a:r>
              <a:endParaRPr lang="ar-LB" sz="5400" b="1" dirty="0">
                <a:solidFill>
                  <a:prstClr val="black"/>
                </a:solidFill>
                <a:latin typeface="Calibri Light" panose="020F0302020204030204" pitchFamily="34" charset="0"/>
              </a:endParaRPr>
            </a:p>
          </p:txBody>
        </p:sp>
      </p:grpSp>
      <p:pic>
        <p:nvPicPr>
          <p:cNvPr id="25" name="Picture 24" descr="A person looking at a star&#10;&#10;AI-generated content may be incorrect.">
            <a:extLst>
              <a:ext uri="{FF2B5EF4-FFF2-40B4-BE49-F238E27FC236}">
                <a16:creationId xmlns:a16="http://schemas.microsoft.com/office/drawing/2014/main" id="{185B9D27-BCFF-17B9-FAC0-3DD60D00C3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410" y="1018988"/>
            <a:ext cx="3077118" cy="30771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43831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EB7D32E-79FD-1E60-FC75-7CB2C0DFE4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logo" descr="Ein Bild, das Objekt, Uhr, Monitor enthält.&#10;&#10;Automatisch generierte Beschreibung">
            <a:extLst>
              <a:ext uri="{FF2B5EF4-FFF2-40B4-BE49-F238E27FC236}">
                <a16:creationId xmlns:a16="http://schemas.microsoft.com/office/drawing/2014/main" id="{6353431E-F371-F17E-3727-33DEBFDEF1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521" y="161614"/>
            <a:ext cx="903237" cy="172750"/>
          </a:xfrm>
          <a:prstGeom prst="rect">
            <a:avLst/>
          </a:prstGeom>
        </p:spPr>
      </p:pic>
      <p:grpSp>
        <p:nvGrpSpPr>
          <p:cNvPr id="13" name="Green Answer">
            <a:extLst>
              <a:ext uri="{FF2B5EF4-FFF2-40B4-BE49-F238E27FC236}">
                <a16:creationId xmlns:a16="http://schemas.microsoft.com/office/drawing/2014/main" id="{9289AC36-C206-1EEA-0BA8-B20651535C34}"/>
              </a:ext>
            </a:extLst>
          </p:cNvPr>
          <p:cNvGrpSpPr/>
          <p:nvPr/>
        </p:nvGrpSpPr>
        <p:grpSpPr>
          <a:xfrm>
            <a:off x="6141032" y="5500572"/>
            <a:ext cx="6024985" cy="1325564"/>
            <a:chOff x="6141032" y="5500572"/>
            <a:chExt cx="6024985" cy="1325564"/>
          </a:xfrm>
        </p:grpSpPr>
        <p:sp>
          <p:nvSpPr>
            <p:cNvPr id="6" name="green box">
              <a:extLst>
                <a:ext uri="{FF2B5EF4-FFF2-40B4-BE49-F238E27FC236}">
                  <a16:creationId xmlns:a16="http://schemas.microsoft.com/office/drawing/2014/main" id="{3589B443-EB10-2D57-BFCC-0BD6233F6BF4}"/>
                </a:ext>
              </a:extLst>
            </p:cNvPr>
            <p:cNvSpPr/>
            <p:nvPr/>
          </p:nvSpPr>
          <p:spPr>
            <a:xfrm>
              <a:off x="6141032" y="5500572"/>
              <a:ext cx="6024985" cy="1325563"/>
            </a:xfrm>
            <a:prstGeom prst="roundRect">
              <a:avLst>
                <a:gd name="adj" fmla="val 0"/>
              </a:avLst>
            </a:prstGeom>
            <a:solidFill>
              <a:srgbClr val="288F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">
              <a:extLst>
                <a:ext uri="{FF2B5EF4-FFF2-40B4-BE49-F238E27FC236}">
                  <a16:creationId xmlns:a16="http://schemas.microsoft.com/office/drawing/2014/main" id="{36923ED0-ABAA-C37E-08B5-646020F56E3A}"/>
                </a:ext>
              </a:extLst>
            </p:cNvPr>
            <p:cNvSpPr/>
            <p:nvPr/>
          </p:nvSpPr>
          <p:spPr>
            <a:xfrm>
              <a:off x="6431381" y="5940676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#sl-pollanswer(3)">
              <a:extLst>
                <a:ext uri="{FF2B5EF4-FFF2-40B4-BE49-F238E27FC236}">
                  <a16:creationId xmlns:a16="http://schemas.microsoft.com/office/drawing/2014/main" id="{9DB9E740-92CD-0AF9-87D4-12988C51E890}"/>
                </a:ext>
              </a:extLst>
            </p:cNvPr>
            <p:cNvSpPr txBox="1">
              <a:spLocks/>
            </p:cNvSpPr>
            <p:nvPr/>
          </p:nvSpPr>
          <p:spPr>
            <a:xfrm>
              <a:off x="6898339" y="5532438"/>
              <a:ext cx="5113439" cy="129369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dirty="0">
                  <a:solidFill>
                    <a:schemeClr val="bg1"/>
                  </a:solidFill>
                </a:rPr>
                <a:t>اختيار الوظيفة الأعلى أجرًا</a:t>
              </a:r>
              <a:endPara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grpSp>
        <p:nvGrpSpPr>
          <p:cNvPr id="9" name="Yellow Answer">
            <a:extLst>
              <a:ext uri="{FF2B5EF4-FFF2-40B4-BE49-F238E27FC236}">
                <a16:creationId xmlns:a16="http://schemas.microsoft.com/office/drawing/2014/main" id="{F36223A3-4FE1-9870-C575-97752923B581}"/>
              </a:ext>
            </a:extLst>
          </p:cNvPr>
          <p:cNvGrpSpPr/>
          <p:nvPr/>
        </p:nvGrpSpPr>
        <p:grpSpPr>
          <a:xfrm>
            <a:off x="25983" y="5500573"/>
            <a:ext cx="6024986" cy="1325563"/>
            <a:chOff x="25983" y="5500573"/>
            <a:chExt cx="6024986" cy="1325563"/>
          </a:xfrm>
        </p:grpSpPr>
        <p:sp>
          <p:nvSpPr>
            <p:cNvPr id="8" name="yellow box">
              <a:extLst>
                <a:ext uri="{FF2B5EF4-FFF2-40B4-BE49-F238E27FC236}">
                  <a16:creationId xmlns:a16="http://schemas.microsoft.com/office/drawing/2014/main" id="{107931C4-E1A0-59A8-895B-25E94B1F8CF3}"/>
                </a:ext>
              </a:extLst>
            </p:cNvPr>
            <p:cNvSpPr/>
            <p:nvPr/>
          </p:nvSpPr>
          <p:spPr>
            <a:xfrm>
              <a:off x="25983" y="5500573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D89E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circle">
              <a:extLst>
                <a:ext uri="{FF2B5EF4-FFF2-40B4-BE49-F238E27FC236}">
                  <a16:creationId xmlns:a16="http://schemas.microsoft.com/office/drawing/2014/main" id="{E0AE329D-4717-3DFD-A5C0-5D614A87BD6A}"/>
                </a:ext>
              </a:extLst>
            </p:cNvPr>
            <p:cNvSpPr/>
            <p:nvPr/>
          </p:nvSpPr>
          <p:spPr>
            <a:xfrm>
              <a:off x="287080" y="5920615"/>
              <a:ext cx="482138" cy="4821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#sl-pollanswer(2)">
              <a:extLst>
                <a:ext uri="{FF2B5EF4-FFF2-40B4-BE49-F238E27FC236}">
                  <a16:creationId xmlns:a16="http://schemas.microsoft.com/office/drawing/2014/main" id="{AD7951FB-8C3D-5888-251A-691F1273DC8F}"/>
                </a:ext>
              </a:extLst>
            </p:cNvPr>
            <p:cNvSpPr txBox="1">
              <a:spLocks/>
            </p:cNvSpPr>
            <p:nvPr/>
          </p:nvSpPr>
          <p:spPr>
            <a:xfrm>
              <a:off x="738094" y="5532438"/>
              <a:ext cx="5191687" cy="129369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dirty="0">
                  <a:solidFill>
                    <a:schemeClr val="bg1"/>
                  </a:solidFill>
                </a:rPr>
                <a:t>انتظار شخص ما ليخبرك ماذا تفعل</a:t>
              </a:r>
              <a:endPara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grpSp>
        <p:nvGrpSpPr>
          <p:cNvPr id="5" name="Blue Answer">
            <a:extLst>
              <a:ext uri="{FF2B5EF4-FFF2-40B4-BE49-F238E27FC236}">
                <a16:creationId xmlns:a16="http://schemas.microsoft.com/office/drawing/2014/main" id="{AA270733-F49D-771D-DD3D-56B724F30685}"/>
              </a:ext>
            </a:extLst>
          </p:cNvPr>
          <p:cNvGrpSpPr/>
          <p:nvPr/>
        </p:nvGrpSpPr>
        <p:grpSpPr>
          <a:xfrm>
            <a:off x="6141032" y="4091439"/>
            <a:ext cx="6024986" cy="1325563"/>
            <a:chOff x="6141032" y="4091439"/>
            <a:chExt cx="6024986" cy="1325563"/>
          </a:xfrm>
        </p:grpSpPr>
        <p:sp>
          <p:nvSpPr>
            <p:cNvPr id="10" name="blue box">
              <a:extLst>
                <a:ext uri="{FF2B5EF4-FFF2-40B4-BE49-F238E27FC236}">
                  <a16:creationId xmlns:a16="http://schemas.microsoft.com/office/drawing/2014/main" id="{F27AA689-AC22-EDF1-0F6A-C8E60074F0BE}"/>
                </a:ext>
              </a:extLst>
            </p:cNvPr>
            <p:cNvSpPr/>
            <p:nvPr/>
          </p:nvSpPr>
          <p:spPr>
            <a:xfrm>
              <a:off x="6141032" y="4091439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1A6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turned rectangle">
              <a:extLst>
                <a:ext uri="{FF2B5EF4-FFF2-40B4-BE49-F238E27FC236}">
                  <a16:creationId xmlns:a16="http://schemas.microsoft.com/office/drawing/2014/main" id="{C67E2EAE-A57C-C595-8FE3-D8FF09087B8B}"/>
                </a:ext>
              </a:extLst>
            </p:cNvPr>
            <p:cNvSpPr/>
            <p:nvPr/>
          </p:nvSpPr>
          <p:spPr>
            <a:xfrm rot="2700000">
              <a:off x="6437373" y="4561677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#sl-pollanswer(1)">
              <a:extLst>
                <a:ext uri="{FF2B5EF4-FFF2-40B4-BE49-F238E27FC236}">
                  <a16:creationId xmlns:a16="http://schemas.microsoft.com/office/drawing/2014/main" id="{174DA3F2-7DD8-A573-6293-052DF09147B6}"/>
                </a:ext>
              </a:extLst>
            </p:cNvPr>
            <p:cNvSpPr txBox="1">
              <a:spLocks/>
            </p:cNvSpPr>
            <p:nvPr/>
          </p:nvSpPr>
          <p:spPr>
            <a:xfrm>
              <a:off x="6876305" y="4091439"/>
              <a:ext cx="5113440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dirty="0">
                  <a:solidFill>
                    <a:schemeClr val="bg1"/>
                  </a:solidFill>
                </a:rPr>
                <a:t>تقليد ما يفعله أصدقاؤك</a:t>
              </a:r>
              <a:endParaRPr kumimoji="0" lang="ar-LB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grpSp>
        <p:nvGrpSpPr>
          <p:cNvPr id="3" name="Red Answer">
            <a:extLst>
              <a:ext uri="{FF2B5EF4-FFF2-40B4-BE49-F238E27FC236}">
                <a16:creationId xmlns:a16="http://schemas.microsoft.com/office/drawing/2014/main" id="{C0946A4C-AA3E-3164-7674-4F22FCE7034D}"/>
              </a:ext>
            </a:extLst>
          </p:cNvPr>
          <p:cNvGrpSpPr/>
          <p:nvPr/>
        </p:nvGrpSpPr>
        <p:grpSpPr>
          <a:xfrm>
            <a:off x="25983" y="4091438"/>
            <a:ext cx="6024986" cy="1330232"/>
            <a:chOff x="25983" y="4091438"/>
            <a:chExt cx="6024986" cy="1330232"/>
          </a:xfrm>
        </p:grpSpPr>
        <p:sp>
          <p:nvSpPr>
            <p:cNvPr id="4" name="red box">
              <a:extLst>
                <a:ext uri="{FF2B5EF4-FFF2-40B4-BE49-F238E27FC236}">
                  <a16:creationId xmlns:a16="http://schemas.microsoft.com/office/drawing/2014/main" id="{012CE8FE-B924-FFBD-6F0F-15A44B0C7D41}"/>
                </a:ext>
              </a:extLst>
            </p:cNvPr>
            <p:cNvSpPr/>
            <p:nvPr/>
          </p:nvSpPr>
          <p:spPr>
            <a:xfrm>
              <a:off x="25983" y="4096107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E21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riangle">
              <a:extLst>
                <a:ext uri="{FF2B5EF4-FFF2-40B4-BE49-F238E27FC236}">
                  <a16:creationId xmlns:a16="http://schemas.microsoft.com/office/drawing/2014/main" id="{488EC413-4F8A-2261-D9C9-EFC67EADDC3E}"/>
                </a:ext>
              </a:extLst>
            </p:cNvPr>
            <p:cNvSpPr/>
            <p:nvPr/>
          </p:nvSpPr>
          <p:spPr>
            <a:xfrm>
              <a:off x="309372" y="4529423"/>
              <a:ext cx="437554" cy="50686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#sl-pollanswer(0)">
              <a:extLst>
                <a:ext uri="{FF2B5EF4-FFF2-40B4-BE49-F238E27FC236}">
                  <a16:creationId xmlns:a16="http://schemas.microsoft.com/office/drawing/2014/main" id="{6DED2BE4-6C57-D937-5AFF-548DA1CB17C1}"/>
                </a:ext>
              </a:extLst>
            </p:cNvPr>
            <p:cNvSpPr txBox="1">
              <a:spLocks/>
            </p:cNvSpPr>
            <p:nvPr/>
          </p:nvSpPr>
          <p:spPr>
            <a:xfrm>
              <a:off x="682751" y="4091438"/>
              <a:ext cx="5213980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dirty="0">
                  <a:solidFill>
                    <a:schemeClr val="bg1"/>
                  </a:solidFill>
                </a:rPr>
                <a:t>فهم مهاراتك واهتماماتك وقيمك</a:t>
              </a:r>
              <a:endParaRPr kumimoji="0" lang="de-DE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sp>
        <p:nvSpPr>
          <p:cNvPr id="7" name="question container">
            <a:extLst>
              <a:ext uri="{FF2B5EF4-FFF2-40B4-BE49-F238E27FC236}">
                <a16:creationId xmlns:a16="http://schemas.microsoft.com/office/drawing/2014/main" id="{16D332D8-3040-2F79-FA83-B16230CB7B5A}"/>
              </a:ext>
            </a:extLst>
          </p:cNvPr>
          <p:cNvSpPr/>
          <p:nvPr/>
        </p:nvSpPr>
        <p:spPr>
          <a:xfrm>
            <a:off x="0" y="0"/>
            <a:ext cx="12192000" cy="100965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#sl-pollquestion()">
            <a:extLst>
              <a:ext uri="{FF2B5EF4-FFF2-40B4-BE49-F238E27FC236}">
                <a16:creationId xmlns:a16="http://schemas.microsoft.com/office/drawing/2014/main" id="{A3250440-C048-51EE-9F0E-A204435BB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84" y="0"/>
            <a:ext cx="12166016" cy="1014319"/>
          </a:xfrm>
        </p:spPr>
        <p:txBody>
          <a:bodyPr>
            <a:noAutofit/>
          </a:bodyPr>
          <a:lstStyle/>
          <a:p>
            <a:pPr algn="ctr"/>
            <a:r>
              <a:rPr lang="ar-SA" sz="4000" b="1" dirty="0">
                <a:solidFill>
                  <a:srgbClr val="000000"/>
                </a:solidFill>
                <a:latin typeface="Andalus" panose="02020603050405020304" pitchFamily="18" charset="-78"/>
                <a:cs typeface="+mn-cs"/>
              </a:rPr>
              <a:t>ما هي أفضل طريقة لاكتشاف المهنة المناسبة لك؟</a:t>
            </a:r>
            <a:endParaRPr lang="de-DE" sz="4000" b="1" dirty="0">
              <a:latin typeface="Andalus" panose="02020603050405020304" pitchFamily="18" charset="-78"/>
              <a:cs typeface="+mn-cs"/>
            </a:endParaRPr>
          </a:p>
        </p:txBody>
      </p:sp>
      <p:grpSp>
        <p:nvGrpSpPr>
          <p:cNvPr id="17" name="Timer">
            <a:extLst>
              <a:ext uri="{FF2B5EF4-FFF2-40B4-BE49-F238E27FC236}">
                <a16:creationId xmlns:a16="http://schemas.microsoft.com/office/drawing/2014/main" id="{6F3586D0-1E2F-11F4-456C-E14CDA8C064D}"/>
              </a:ext>
            </a:extLst>
          </p:cNvPr>
          <p:cNvGrpSpPr/>
          <p:nvPr/>
        </p:nvGrpSpPr>
        <p:grpSpPr>
          <a:xfrm>
            <a:off x="433042" y="1626570"/>
            <a:ext cx="2435016" cy="1513853"/>
            <a:chOff x="9853919" y="1976970"/>
            <a:chExt cx="1624012" cy="1009650"/>
          </a:xfrm>
        </p:grpSpPr>
        <p:sp>
          <p:nvSpPr>
            <p:cNvPr id="14" name="container-time">
              <a:extLst>
                <a:ext uri="{FF2B5EF4-FFF2-40B4-BE49-F238E27FC236}">
                  <a16:creationId xmlns:a16="http://schemas.microsoft.com/office/drawing/2014/main" id="{D1C12D30-67C3-BE49-6763-89B332EF4EA2}"/>
                </a:ext>
              </a:extLst>
            </p:cNvPr>
            <p:cNvSpPr/>
            <p:nvPr/>
          </p:nvSpPr>
          <p:spPr>
            <a:xfrm>
              <a:off x="10161100" y="1976970"/>
              <a:ext cx="1009650" cy="1009650"/>
            </a:xfrm>
            <a:prstGeom prst="ellipse">
              <a:avLst/>
            </a:prstGeom>
            <a:solidFill>
              <a:srgbClr val="854C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#sl-countdown()">
              <a:extLst>
                <a:ext uri="{FF2B5EF4-FFF2-40B4-BE49-F238E27FC236}">
                  <a16:creationId xmlns:a16="http://schemas.microsoft.com/office/drawing/2014/main" id="{79C9ECF9-BB63-5B48-C966-88EC53CF0D53}"/>
                </a:ext>
              </a:extLst>
            </p:cNvPr>
            <p:cNvSpPr txBox="1"/>
            <p:nvPr/>
          </p:nvSpPr>
          <p:spPr>
            <a:xfrm>
              <a:off x="9853919" y="2179353"/>
              <a:ext cx="1624012" cy="6158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sz="5400" b="1" dirty="0">
                  <a:solidFill>
                    <a:prstClr val="black"/>
                  </a:solidFill>
                  <a:latin typeface="Calibri Light" panose="020F0302020204030204" pitchFamily="34" charset="0"/>
                </a:rPr>
                <a:t>١٩</a:t>
              </a:r>
              <a:endParaRPr lang="ar-LB" sz="5400" b="1" dirty="0">
                <a:solidFill>
                  <a:prstClr val="black"/>
                </a:solidFill>
                <a:latin typeface="Calibri Light" panose="020F0302020204030204" pitchFamily="34" charset="0"/>
              </a:endParaRPr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D5731275-4AA3-BBE3-D9C4-8D4C3FC4A28C}"/>
              </a:ext>
            </a:extLst>
          </p:cNvPr>
          <p:cNvSpPr/>
          <p:nvPr/>
        </p:nvSpPr>
        <p:spPr>
          <a:xfrm>
            <a:off x="45031" y="4086769"/>
            <a:ext cx="6050969" cy="1325562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A person looking at a star&#10;&#10;AI-generated content may be incorrect.">
            <a:extLst>
              <a:ext uri="{FF2B5EF4-FFF2-40B4-BE49-F238E27FC236}">
                <a16:creationId xmlns:a16="http://schemas.microsoft.com/office/drawing/2014/main" id="{BBD41574-D58F-114A-5130-053BA35CDD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410" y="1018988"/>
            <a:ext cx="3077118" cy="30771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9218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9DD608-B844-B8C9-A7F3-BD3FB96D7F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logo" descr="Ein Bild, das Objekt, Uhr, Monitor enthält.&#10;&#10;Automatisch generierte Beschreibung">
            <a:extLst>
              <a:ext uri="{FF2B5EF4-FFF2-40B4-BE49-F238E27FC236}">
                <a16:creationId xmlns:a16="http://schemas.microsoft.com/office/drawing/2014/main" id="{CCBA4B30-3D66-E9F9-A4E1-DCDD00CC13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521" y="161614"/>
            <a:ext cx="903237" cy="172750"/>
          </a:xfrm>
          <a:prstGeom prst="rect">
            <a:avLst/>
          </a:prstGeom>
        </p:spPr>
      </p:pic>
      <p:grpSp>
        <p:nvGrpSpPr>
          <p:cNvPr id="13" name="Green Answer">
            <a:extLst>
              <a:ext uri="{FF2B5EF4-FFF2-40B4-BE49-F238E27FC236}">
                <a16:creationId xmlns:a16="http://schemas.microsoft.com/office/drawing/2014/main" id="{267C5760-2834-5A6A-34AE-C55257D45167}"/>
              </a:ext>
            </a:extLst>
          </p:cNvPr>
          <p:cNvGrpSpPr/>
          <p:nvPr/>
        </p:nvGrpSpPr>
        <p:grpSpPr>
          <a:xfrm>
            <a:off x="6141032" y="5500572"/>
            <a:ext cx="6024985" cy="1325564"/>
            <a:chOff x="6141032" y="5500572"/>
            <a:chExt cx="6024985" cy="1325564"/>
          </a:xfrm>
        </p:grpSpPr>
        <p:sp>
          <p:nvSpPr>
            <p:cNvPr id="6" name="green box">
              <a:extLst>
                <a:ext uri="{FF2B5EF4-FFF2-40B4-BE49-F238E27FC236}">
                  <a16:creationId xmlns:a16="http://schemas.microsoft.com/office/drawing/2014/main" id="{C166615C-6702-990B-810E-210CF81439FD}"/>
                </a:ext>
              </a:extLst>
            </p:cNvPr>
            <p:cNvSpPr/>
            <p:nvPr/>
          </p:nvSpPr>
          <p:spPr>
            <a:xfrm>
              <a:off x="6141032" y="5500572"/>
              <a:ext cx="6024985" cy="1325563"/>
            </a:xfrm>
            <a:prstGeom prst="roundRect">
              <a:avLst>
                <a:gd name="adj" fmla="val 0"/>
              </a:avLst>
            </a:prstGeom>
            <a:solidFill>
              <a:srgbClr val="288F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">
              <a:extLst>
                <a:ext uri="{FF2B5EF4-FFF2-40B4-BE49-F238E27FC236}">
                  <a16:creationId xmlns:a16="http://schemas.microsoft.com/office/drawing/2014/main" id="{FCB69CEF-63B6-AED2-50D1-EB5AC5AA497D}"/>
                </a:ext>
              </a:extLst>
            </p:cNvPr>
            <p:cNvSpPr/>
            <p:nvPr/>
          </p:nvSpPr>
          <p:spPr>
            <a:xfrm>
              <a:off x="6431381" y="5940676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#sl-pollanswer(3)">
              <a:extLst>
                <a:ext uri="{FF2B5EF4-FFF2-40B4-BE49-F238E27FC236}">
                  <a16:creationId xmlns:a16="http://schemas.microsoft.com/office/drawing/2014/main" id="{D7D890A0-0FAB-93A8-9DB6-5376CD10F099}"/>
                </a:ext>
              </a:extLst>
            </p:cNvPr>
            <p:cNvSpPr txBox="1">
              <a:spLocks/>
            </p:cNvSpPr>
            <p:nvPr/>
          </p:nvSpPr>
          <p:spPr>
            <a:xfrm>
              <a:off x="6898339" y="5532438"/>
              <a:ext cx="5113439" cy="129369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dirty="0">
                  <a:solidFill>
                    <a:schemeClr val="bg1"/>
                  </a:solidFill>
                </a:rPr>
                <a:t>الجدالات دائمًا تدمر الصداقات</a:t>
              </a:r>
              <a:endPara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grpSp>
        <p:nvGrpSpPr>
          <p:cNvPr id="9" name="Yellow Answer">
            <a:extLst>
              <a:ext uri="{FF2B5EF4-FFF2-40B4-BE49-F238E27FC236}">
                <a16:creationId xmlns:a16="http://schemas.microsoft.com/office/drawing/2014/main" id="{E53484F0-7DC4-E455-4033-FD3692A1999C}"/>
              </a:ext>
            </a:extLst>
          </p:cNvPr>
          <p:cNvGrpSpPr/>
          <p:nvPr/>
        </p:nvGrpSpPr>
        <p:grpSpPr>
          <a:xfrm>
            <a:off x="25983" y="5500573"/>
            <a:ext cx="6024986" cy="1325563"/>
            <a:chOff x="25983" y="5500573"/>
            <a:chExt cx="6024986" cy="1325563"/>
          </a:xfrm>
        </p:grpSpPr>
        <p:sp>
          <p:nvSpPr>
            <p:cNvPr id="8" name="yellow box">
              <a:extLst>
                <a:ext uri="{FF2B5EF4-FFF2-40B4-BE49-F238E27FC236}">
                  <a16:creationId xmlns:a16="http://schemas.microsoft.com/office/drawing/2014/main" id="{56D7749B-88FB-4BBE-47CA-EEB9B60599F1}"/>
                </a:ext>
              </a:extLst>
            </p:cNvPr>
            <p:cNvSpPr/>
            <p:nvPr/>
          </p:nvSpPr>
          <p:spPr>
            <a:xfrm>
              <a:off x="25983" y="5500573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D89E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circle">
              <a:extLst>
                <a:ext uri="{FF2B5EF4-FFF2-40B4-BE49-F238E27FC236}">
                  <a16:creationId xmlns:a16="http://schemas.microsoft.com/office/drawing/2014/main" id="{BE8F2BBD-2F7F-B490-DDD8-293C4045C8C4}"/>
                </a:ext>
              </a:extLst>
            </p:cNvPr>
            <p:cNvSpPr/>
            <p:nvPr/>
          </p:nvSpPr>
          <p:spPr>
            <a:xfrm>
              <a:off x="287080" y="5920615"/>
              <a:ext cx="482138" cy="4821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#sl-pollanswer(2)">
              <a:extLst>
                <a:ext uri="{FF2B5EF4-FFF2-40B4-BE49-F238E27FC236}">
                  <a16:creationId xmlns:a16="http://schemas.microsoft.com/office/drawing/2014/main" id="{7A1DB575-34E7-2AAC-848E-222761692DCF}"/>
                </a:ext>
              </a:extLst>
            </p:cNvPr>
            <p:cNvSpPr txBox="1">
              <a:spLocks/>
            </p:cNvSpPr>
            <p:nvPr/>
          </p:nvSpPr>
          <p:spPr>
            <a:xfrm>
              <a:off x="738094" y="5532438"/>
              <a:ext cx="5191687" cy="129369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dirty="0">
                  <a:solidFill>
                    <a:schemeClr val="bg1"/>
                  </a:solidFill>
                </a:rPr>
                <a:t>وجهة النظر مهمة، وفهم كلا الجانبين هو الأساس</a:t>
              </a:r>
              <a:endPara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grpSp>
        <p:nvGrpSpPr>
          <p:cNvPr id="5" name="Blue Answer">
            <a:extLst>
              <a:ext uri="{FF2B5EF4-FFF2-40B4-BE49-F238E27FC236}">
                <a16:creationId xmlns:a16="http://schemas.microsoft.com/office/drawing/2014/main" id="{2EB98C12-6584-F02B-807A-774B0570B590}"/>
              </a:ext>
            </a:extLst>
          </p:cNvPr>
          <p:cNvGrpSpPr/>
          <p:nvPr/>
        </p:nvGrpSpPr>
        <p:grpSpPr>
          <a:xfrm>
            <a:off x="6141032" y="4091439"/>
            <a:ext cx="6024986" cy="1325563"/>
            <a:chOff x="6141032" y="4091439"/>
            <a:chExt cx="6024986" cy="1325563"/>
          </a:xfrm>
        </p:grpSpPr>
        <p:sp>
          <p:nvSpPr>
            <p:cNvPr id="10" name="blue box">
              <a:extLst>
                <a:ext uri="{FF2B5EF4-FFF2-40B4-BE49-F238E27FC236}">
                  <a16:creationId xmlns:a16="http://schemas.microsoft.com/office/drawing/2014/main" id="{9A1A5A6E-E495-7F5E-64A0-69FD55948B01}"/>
                </a:ext>
              </a:extLst>
            </p:cNvPr>
            <p:cNvSpPr/>
            <p:nvPr/>
          </p:nvSpPr>
          <p:spPr>
            <a:xfrm>
              <a:off x="6141032" y="4091439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1A6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turned rectangle">
              <a:extLst>
                <a:ext uri="{FF2B5EF4-FFF2-40B4-BE49-F238E27FC236}">
                  <a16:creationId xmlns:a16="http://schemas.microsoft.com/office/drawing/2014/main" id="{BD62545E-CD75-902A-8DFE-28F3A206A207}"/>
                </a:ext>
              </a:extLst>
            </p:cNvPr>
            <p:cNvSpPr/>
            <p:nvPr/>
          </p:nvSpPr>
          <p:spPr>
            <a:xfrm rot="2700000">
              <a:off x="6437373" y="4561677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#sl-pollanswer(1)">
              <a:extLst>
                <a:ext uri="{FF2B5EF4-FFF2-40B4-BE49-F238E27FC236}">
                  <a16:creationId xmlns:a16="http://schemas.microsoft.com/office/drawing/2014/main" id="{5FE8B90F-A80C-D6C9-A225-140DD8FBAC2A}"/>
                </a:ext>
              </a:extLst>
            </p:cNvPr>
            <p:cNvSpPr txBox="1">
              <a:spLocks/>
            </p:cNvSpPr>
            <p:nvPr/>
          </p:nvSpPr>
          <p:spPr>
            <a:xfrm>
              <a:off x="6876305" y="4091439"/>
              <a:ext cx="5113440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dirty="0">
                  <a:solidFill>
                    <a:schemeClr val="bg1"/>
                  </a:solidFill>
                </a:rPr>
                <a:t>يجب ألا يمزح الأصدقاء مع بعضهم أبداً</a:t>
              </a:r>
              <a:endParaRPr kumimoji="0" lang="ar-LB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grpSp>
        <p:nvGrpSpPr>
          <p:cNvPr id="3" name="Red Answer">
            <a:extLst>
              <a:ext uri="{FF2B5EF4-FFF2-40B4-BE49-F238E27FC236}">
                <a16:creationId xmlns:a16="http://schemas.microsoft.com/office/drawing/2014/main" id="{BB29A27C-E918-F7F5-D07B-5BA8F5E7623E}"/>
              </a:ext>
            </a:extLst>
          </p:cNvPr>
          <p:cNvGrpSpPr/>
          <p:nvPr/>
        </p:nvGrpSpPr>
        <p:grpSpPr>
          <a:xfrm>
            <a:off x="25983" y="4091438"/>
            <a:ext cx="6024986" cy="1330232"/>
            <a:chOff x="25983" y="4091438"/>
            <a:chExt cx="6024986" cy="1330232"/>
          </a:xfrm>
        </p:grpSpPr>
        <p:sp>
          <p:nvSpPr>
            <p:cNvPr id="4" name="red box">
              <a:extLst>
                <a:ext uri="{FF2B5EF4-FFF2-40B4-BE49-F238E27FC236}">
                  <a16:creationId xmlns:a16="http://schemas.microsoft.com/office/drawing/2014/main" id="{654F41EA-4B18-D780-5899-7F7D3E8BF409}"/>
                </a:ext>
              </a:extLst>
            </p:cNvPr>
            <p:cNvSpPr/>
            <p:nvPr/>
          </p:nvSpPr>
          <p:spPr>
            <a:xfrm>
              <a:off x="25983" y="4096107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E21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riangle">
              <a:extLst>
                <a:ext uri="{FF2B5EF4-FFF2-40B4-BE49-F238E27FC236}">
                  <a16:creationId xmlns:a16="http://schemas.microsoft.com/office/drawing/2014/main" id="{BE02BE5C-C016-5B96-4096-EA14BEAD8FCA}"/>
                </a:ext>
              </a:extLst>
            </p:cNvPr>
            <p:cNvSpPr/>
            <p:nvPr/>
          </p:nvSpPr>
          <p:spPr>
            <a:xfrm>
              <a:off x="309372" y="4529423"/>
              <a:ext cx="437554" cy="50686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#sl-pollanswer(0)">
              <a:extLst>
                <a:ext uri="{FF2B5EF4-FFF2-40B4-BE49-F238E27FC236}">
                  <a16:creationId xmlns:a16="http://schemas.microsoft.com/office/drawing/2014/main" id="{E6445D1F-4D09-8AAE-2D55-381E3E0354F0}"/>
                </a:ext>
              </a:extLst>
            </p:cNvPr>
            <p:cNvSpPr txBox="1">
              <a:spLocks/>
            </p:cNvSpPr>
            <p:nvPr/>
          </p:nvSpPr>
          <p:spPr>
            <a:xfrm>
              <a:off x="682751" y="4091438"/>
              <a:ext cx="5213980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dirty="0">
                  <a:solidFill>
                    <a:schemeClr val="bg1"/>
                  </a:solidFill>
                </a:rPr>
                <a:t>يمكن لشخص واحد فقط أن يكون على حق في الجدال</a:t>
              </a:r>
              <a:endParaRPr kumimoji="0" lang="de-DE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sp>
        <p:nvSpPr>
          <p:cNvPr id="7" name="question container">
            <a:extLst>
              <a:ext uri="{FF2B5EF4-FFF2-40B4-BE49-F238E27FC236}">
                <a16:creationId xmlns:a16="http://schemas.microsoft.com/office/drawing/2014/main" id="{E9B1431E-94A4-00FE-3A0D-EA570E4C4421}"/>
              </a:ext>
            </a:extLst>
          </p:cNvPr>
          <p:cNvSpPr/>
          <p:nvPr/>
        </p:nvSpPr>
        <p:spPr>
          <a:xfrm>
            <a:off x="0" y="0"/>
            <a:ext cx="12192000" cy="100965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#sl-pollquestion()">
            <a:extLst>
              <a:ext uri="{FF2B5EF4-FFF2-40B4-BE49-F238E27FC236}">
                <a16:creationId xmlns:a16="http://schemas.microsoft.com/office/drawing/2014/main" id="{D4FB4E11-AA04-96CA-E94F-DCA364D56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84" y="0"/>
            <a:ext cx="12166016" cy="1014319"/>
          </a:xfrm>
        </p:spPr>
        <p:txBody>
          <a:bodyPr>
            <a:normAutofit/>
          </a:bodyPr>
          <a:lstStyle/>
          <a:p>
            <a:pPr algn="ctr"/>
            <a:r>
              <a:rPr lang="ar-SA" sz="4800" b="1" dirty="0">
                <a:solidFill>
                  <a:srgbClr val="000000"/>
                </a:solidFill>
                <a:latin typeface="Andalus" panose="02020603050405020304" pitchFamily="18" charset="-78"/>
                <a:cs typeface="+mn-cs"/>
              </a:rPr>
              <a:t>ما الدرس الرئيسي من قصة لارا وجواد؟</a:t>
            </a:r>
            <a:endParaRPr lang="de-DE" sz="4800" b="1" dirty="0">
              <a:latin typeface="Andalus" panose="02020603050405020304" pitchFamily="18" charset="-78"/>
              <a:cs typeface="+mn-cs"/>
            </a:endParaRPr>
          </a:p>
        </p:txBody>
      </p:sp>
      <p:grpSp>
        <p:nvGrpSpPr>
          <p:cNvPr id="17" name="Timer">
            <a:extLst>
              <a:ext uri="{FF2B5EF4-FFF2-40B4-BE49-F238E27FC236}">
                <a16:creationId xmlns:a16="http://schemas.microsoft.com/office/drawing/2014/main" id="{749A5D47-D354-85AD-D7D7-C79DAA1754AA}"/>
              </a:ext>
            </a:extLst>
          </p:cNvPr>
          <p:cNvGrpSpPr/>
          <p:nvPr/>
        </p:nvGrpSpPr>
        <p:grpSpPr>
          <a:xfrm>
            <a:off x="433042" y="1626570"/>
            <a:ext cx="2435016" cy="1513853"/>
            <a:chOff x="9853919" y="1976970"/>
            <a:chExt cx="1624012" cy="1009650"/>
          </a:xfrm>
        </p:grpSpPr>
        <p:sp>
          <p:nvSpPr>
            <p:cNvPr id="14" name="container-time">
              <a:extLst>
                <a:ext uri="{FF2B5EF4-FFF2-40B4-BE49-F238E27FC236}">
                  <a16:creationId xmlns:a16="http://schemas.microsoft.com/office/drawing/2014/main" id="{78FB1A4A-BECB-4616-5FBB-34158D4968C5}"/>
                </a:ext>
              </a:extLst>
            </p:cNvPr>
            <p:cNvSpPr/>
            <p:nvPr/>
          </p:nvSpPr>
          <p:spPr>
            <a:xfrm>
              <a:off x="10161100" y="1976970"/>
              <a:ext cx="1009650" cy="1009650"/>
            </a:xfrm>
            <a:prstGeom prst="ellipse">
              <a:avLst/>
            </a:prstGeom>
            <a:solidFill>
              <a:srgbClr val="854C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#sl-countdown()">
              <a:extLst>
                <a:ext uri="{FF2B5EF4-FFF2-40B4-BE49-F238E27FC236}">
                  <a16:creationId xmlns:a16="http://schemas.microsoft.com/office/drawing/2014/main" id="{E14F91E7-11DD-4E66-D0C4-F28631C88387}"/>
                </a:ext>
              </a:extLst>
            </p:cNvPr>
            <p:cNvSpPr txBox="1"/>
            <p:nvPr/>
          </p:nvSpPr>
          <p:spPr>
            <a:xfrm>
              <a:off x="9853919" y="2179353"/>
              <a:ext cx="1624012" cy="6158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sz="5400" b="1" dirty="0">
                  <a:solidFill>
                    <a:prstClr val="black"/>
                  </a:solidFill>
                  <a:latin typeface="Calibri Light" panose="020F0302020204030204" pitchFamily="34" charset="0"/>
                </a:rPr>
                <a:t>٢</a:t>
              </a:r>
              <a:endParaRPr lang="ar-LB" sz="5400" b="1" dirty="0">
                <a:solidFill>
                  <a:prstClr val="black"/>
                </a:solidFill>
                <a:latin typeface="Calibri Light" panose="020F0302020204030204" pitchFamily="34" charset="0"/>
              </a:endParaRPr>
            </a:p>
          </p:txBody>
        </p:sp>
      </p:grpSp>
      <p:pic>
        <p:nvPicPr>
          <p:cNvPr id="15" name="Picture 14" descr="A person and person talking&#10;&#10;AI-generated content may be incorrect.">
            <a:extLst>
              <a:ext uri="{FF2B5EF4-FFF2-40B4-BE49-F238E27FC236}">
                <a16:creationId xmlns:a16="http://schemas.microsoft.com/office/drawing/2014/main" id="{E869A84A-23C1-618C-B1BF-968C046300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70" b="22753"/>
          <a:stretch/>
        </p:blipFill>
        <p:spPr>
          <a:xfrm>
            <a:off x="4318787" y="1018987"/>
            <a:ext cx="3708666" cy="30771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73419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56E78D-3F2D-B303-D456-EA54FBD066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logo" descr="Ein Bild, das Objekt, Uhr, Monitor enthält.&#10;&#10;Automatisch generierte Beschreibung">
            <a:extLst>
              <a:ext uri="{FF2B5EF4-FFF2-40B4-BE49-F238E27FC236}">
                <a16:creationId xmlns:a16="http://schemas.microsoft.com/office/drawing/2014/main" id="{397433B1-21CF-20EA-7F5D-E52A03F46B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521" y="161614"/>
            <a:ext cx="903237" cy="172750"/>
          </a:xfrm>
          <a:prstGeom prst="rect">
            <a:avLst/>
          </a:prstGeom>
        </p:spPr>
      </p:pic>
      <p:grpSp>
        <p:nvGrpSpPr>
          <p:cNvPr id="13" name="Green Answer">
            <a:extLst>
              <a:ext uri="{FF2B5EF4-FFF2-40B4-BE49-F238E27FC236}">
                <a16:creationId xmlns:a16="http://schemas.microsoft.com/office/drawing/2014/main" id="{30B9DA1A-1FD3-4584-0720-012DD7D00ABB}"/>
              </a:ext>
            </a:extLst>
          </p:cNvPr>
          <p:cNvGrpSpPr/>
          <p:nvPr/>
        </p:nvGrpSpPr>
        <p:grpSpPr>
          <a:xfrm>
            <a:off x="6141032" y="5500572"/>
            <a:ext cx="6024985" cy="1325564"/>
            <a:chOff x="6141032" y="5500572"/>
            <a:chExt cx="6024985" cy="1325564"/>
          </a:xfrm>
        </p:grpSpPr>
        <p:sp>
          <p:nvSpPr>
            <p:cNvPr id="6" name="green box">
              <a:extLst>
                <a:ext uri="{FF2B5EF4-FFF2-40B4-BE49-F238E27FC236}">
                  <a16:creationId xmlns:a16="http://schemas.microsoft.com/office/drawing/2014/main" id="{132340B3-61DD-0A17-9E49-5E24FAF32D4B}"/>
                </a:ext>
              </a:extLst>
            </p:cNvPr>
            <p:cNvSpPr/>
            <p:nvPr/>
          </p:nvSpPr>
          <p:spPr>
            <a:xfrm>
              <a:off x="6141032" y="5500572"/>
              <a:ext cx="6024985" cy="1325563"/>
            </a:xfrm>
            <a:prstGeom prst="roundRect">
              <a:avLst>
                <a:gd name="adj" fmla="val 0"/>
              </a:avLst>
            </a:prstGeom>
            <a:solidFill>
              <a:srgbClr val="288F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">
              <a:extLst>
                <a:ext uri="{FF2B5EF4-FFF2-40B4-BE49-F238E27FC236}">
                  <a16:creationId xmlns:a16="http://schemas.microsoft.com/office/drawing/2014/main" id="{F313637B-7BD8-5737-DA94-F800A2AC981E}"/>
                </a:ext>
              </a:extLst>
            </p:cNvPr>
            <p:cNvSpPr/>
            <p:nvPr/>
          </p:nvSpPr>
          <p:spPr>
            <a:xfrm>
              <a:off x="6431381" y="5940676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#sl-pollanswer(3)">
              <a:extLst>
                <a:ext uri="{FF2B5EF4-FFF2-40B4-BE49-F238E27FC236}">
                  <a16:creationId xmlns:a16="http://schemas.microsoft.com/office/drawing/2014/main" id="{4AE5594A-3B65-2EBE-7F8E-9237920FE5EF}"/>
                </a:ext>
              </a:extLst>
            </p:cNvPr>
            <p:cNvSpPr txBox="1">
              <a:spLocks/>
            </p:cNvSpPr>
            <p:nvPr/>
          </p:nvSpPr>
          <p:spPr>
            <a:xfrm>
              <a:off x="6898339" y="5532438"/>
              <a:ext cx="5113439" cy="129369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dirty="0">
                  <a:solidFill>
                    <a:schemeClr val="bg1"/>
                  </a:solidFill>
                </a:rPr>
                <a:t>اتباع عملية خطوة بخطوة وبناء المهارات</a:t>
              </a:r>
              <a:endPara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grpSp>
        <p:nvGrpSpPr>
          <p:cNvPr id="9" name="Yellow Answer">
            <a:extLst>
              <a:ext uri="{FF2B5EF4-FFF2-40B4-BE49-F238E27FC236}">
                <a16:creationId xmlns:a16="http://schemas.microsoft.com/office/drawing/2014/main" id="{83F9C19A-EACE-62DB-3DB8-2A38CFC7C0A6}"/>
              </a:ext>
            </a:extLst>
          </p:cNvPr>
          <p:cNvGrpSpPr/>
          <p:nvPr/>
        </p:nvGrpSpPr>
        <p:grpSpPr>
          <a:xfrm>
            <a:off x="25983" y="5500573"/>
            <a:ext cx="6024986" cy="1325563"/>
            <a:chOff x="25983" y="5500573"/>
            <a:chExt cx="6024986" cy="1325563"/>
          </a:xfrm>
        </p:grpSpPr>
        <p:sp>
          <p:nvSpPr>
            <p:cNvPr id="8" name="yellow box">
              <a:extLst>
                <a:ext uri="{FF2B5EF4-FFF2-40B4-BE49-F238E27FC236}">
                  <a16:creationId xmlns:a16="http://schemas.microsoft.com/office/drawing/2014/main" id="{D6586B33-889C-305D-7AA1-7E3D0BA70855}"/>
                </a:ext>
              </a:extLst>
            </p:cNvPr>
            <p:cNvSpPr/>
            <p:nvPr/>
          </p:nvSpPr>
          <p:spPr>
            <a:xfrm>
              <a:off x="25983" y="5500573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D89E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circle">
              <a:extLst>
                <a:ext uri="{FF2B5EF4-FFF2-40B4-BE49-F238E27FC236}">
                  <a16:creationId xmlns:a16="http://schemas.microsoft.com/office/drawing/2014/main" id="{63AE0203-7F3E-37FB-24A8-F0EC57B03C4A}"/>
                </a:ext>
              </a:extLst>
            </p:cNvPr>
            <p:cNvSpPr/>
            <p:nvPr/>
          </p:nvSpPr>
          <p:spPr>
            <a:xfrm>
              <a:off x="287080" y="5920615"/>
              <a:ext cx="482138" cy="4821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#sl-pollanswer(2)">
              <a:extLst>
                <a:ext uri="{FF2B5EF4-FFF2-40B4-BE49-F238E27FC236}">
                  <a16:creationId xmlns:a16="http://schemas.microsoft.com/office/drawing/2014/main" id="{81DF04F7-CA67-780C-C2E4-30FE57B796D8}"/>
                </a:ext>
              </a:extLst>
            </p:cNvPr>
            <p:cNvSpPr txBox="1">
              <a:spLocks/>
            </p:cNvSpPr>
            <p:nvPr/>
          </p:nvSpPr>
          <p:spPr>
            <a:xfrm>
              <a:off x="738094" y="5532438"/>
              <a:ext cx="5191687" cy="129369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dirty="0">
                  <a:solidFill>
                    <a:schemeClr val="bg1"/>
                  </a:solidFill>
                </a:rPr>
                <a:t>انتظار الفرصة المناسبة</a:t>
              </a:r>
              <a:endPara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grpSp>
        <p:nvGrpSpPr>
          <p:cNvPr id="5" name="Blue Answer">
            <a:extLst>
              <a:ext uri="{FF2B5EF4-FFF2-40B4-BE49-F238E27FC236}">
                <a16:creationId xmlns:a16="http://schemas.microsoft.com/office/drawing/2014/main" id="{C4BDD39C-3A38-BCE5-7A84-AACBB9E96F92}"/>
              </a:ext>
            </a:extLst>
          </p:cNvPr>
          <p:cNvGrpSpPr/>
          <p:nvPr/>
        </p:nvGrpSpPr>
        <p:grpSpPr>
          <a:xfrm>
            <a:off x="6141032" y="4091439"/>
            <a:ext cx="6024986" cy="1325563"/>
            <a:chOff x="6141032" y="4091439"/>
            <a:chExt cx="6024986" cy="1325563"/>
          </a:xfrm>
        </p:grpSpPr>
        <p:sp>
          <p:nvSpPr>
            <p:cNvPr id="10" name="blue box">
              <a:extLst>
                <a:ext uri="{FF2B5EF4-FFF2-40B4-BE49-F238E27FC236}">
                  <a16:creationId xmlns:a16="http://schemas.microsoft.com/office/drawing/2014/main" id="{EA2AE94B-798C-BF22-46C7-AE3B0698B739}"/>
                </a:ext>
              </a:extLst>
            </p:cNvPr>
            <p:cNvSpPr/>
            <p:nvPr/>
          </p:nvSpPr>
          <p:spPr>
            <a:xfrm>
              <a:off x="6141032" y="4091439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1A6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turned rectangle">
              <a:extLst>
                <a:ext uri="{FF2B5EF4-FFF2-40B4-BE49-F238E27FC236}">
                  <a16:creationId xmlns:a16="http://schemas.microsoft.com/office/drawing/2014/main" id="{1C89BBD8-815D-DF12-1EC0-590893AB7366}"/>
                </a:ext>
              </a:extLst>
            </p:cNvPr>
            <p:cNvSpPr/>
            <p:nvPr/>
          </p:nvSpPr>
          <p:spPr>
            <a:xfrm rot="2700000">
              <a:off x="6437373" y="4561677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#sl-pollanswer(1)">
              <a:extLst>
                <a:ext uri="{FF2B5EF4-FFF2-40B4-BE49-F238E27FC236}">
                  <a16:creationId xmlns:a16="http://schemas.microsoft.com/office/drawing/2014/main" id="{BA9C3EB5-C6AA-62CF-B149-FB8356F27955}"/>
                </a:ext>
              </a:extLst>
            </p:cNvPr>
            <p:cNvSpPr txBox="1">
              <a:spLocks/>
            </p:cNvSpPr>
            <p:nvPr/>
          </p:nvSpPr>
          <p:spPr>
            <a:xfrm>
              <a:off x="6876305" y="4091439"/>
              <a:ext cx="5113440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dirty="0">
                  <a:solidFill>
                    <a:schemeClr val="bg1"/>
                  </a:solidFill>
                </a:rPr>
                <a:t>الأمل في الأفضل</a:t>
              </a:r>
              <a:endParaRPr kumimoji="0" lang="ar-LB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grpSp>
        <p:nvGrpSpPr>
          <p:cNvPr id="3" name="Red Answer">
            <a:extLst>
              <a:ext uri="{FF2B5EF4-FFF2-40B4-BE49-F238E27FC236}">
                <a16:creationId xmlns:a16="http://schemas.microsoft.com/office/drawing/2014/main" id="{7B4AA98C-2A0F-E0B4-3535-AD6A575BE43A}"/>
              </a:ext>
            </a:extLst>
          </p:cNvPr>
          <p:cNvGrpSpPr/>
          <p:nvPr/>
        </p:nvGrpSpPr>
        <p:grpSpPr>
          <a:xfrm>
            <a:off x="25983" y="4091438"/>
            <a:ext cx="6024986" cy="1330232"/>
            <a:chOff x="25983" y="4091438"/>
            <a:chExt cx="6024986" cy="1330232"/>
          </a:xfrm>
        </p:grpSpPr>
        <p:sp>
          <p:nvSpPr>
            <p:cNvPr id="4" name="red box">
              <a:extLst>
                <a:ext uri="{FF2B5EF4-FFF2-40B4-BE49-F238E27FC236}">
                  <a16:creationId xmlns:a16="http://schemas.microsoft.com/office/drawing/2014/main" id="{7157D981-9FE9-5DB7-3E03-00D7712FA601}"/>
                </a:ext>
              </a:extLst>
            </p:cNvPr>
            <p:cNvSpPr/>
            <p:nvPr/>
          </p:nvSpPr>
          <p:spPr>
            <a:xfrm>
              <a:off x="25983" y="4096107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E21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riangle">
              <a:extLst>
                <a:ext uri="{FF2B5EF4-FFF2-40B4-BE49-F238E27FC236}">
                  <a16:creationId xmlns:a16="http://schemas.microsoft.com/office/drawing/2014/main" id="{D333281A-0902-B89B-4735-B809F57EF8A1}"/>
                </a:ext>
              </a:extLst>
            </p:cNvPr>
            <p:cNvSpPr/>
            <p:nvPr/>
          </p:nvSpPr>
          <p:spPr>
            <a:xfrm>
              <a:off x="309372" y="4529423"/>
              <a:ext cx="437554" cy="50686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#sl-pollanswer(0)">
              <a:extLst>
                <a:ext uri="{FF2B5EF4-FFF2-40B4-BE49-F238E27FC236}">
                  <a16:creationId xmlns:a16="http://schemas.microsoft.com/office/drawing/2014/main" id="{9528136A-3803-6FA9-A731-FF8D3E0A5F71}"/>
                </a:ext>
              </a:extLst>
            </p:cNvPr>
            <p:cNvSpPr txBox="1">
              <a:spLocks/>
            </p:cNvSpPr>
            <p:nvPr/>
          </p:nvSpPr>
          <p:spPr>
            <a:xfrm>
              <a:off x="682751" y="4091438"/>
              <a:ext cx="5213980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dirty="0">
                  <a:solidFill>
                    <a:schemeClr val="bg1"/>
                  </a:solidFill>
                </a:rPr>
                <a:t>تخطي الخطوات للوصول إليه بسرعة</a:t>
              </a:r>
              <a:endParaRPr kumimoji="0" lang="de-DE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sp>
        <p:nvSpPr>
          <p:cNvPr id="7" name="question container">
            <a:extLst>
              <a:ext uri="{FF2B5EF4-FFF2-40B4-BE49-F238E27FC236}">
                <a16:creationId xmlns:a16="http://schemas.microsoft.com/office/drawing/2014/main" id="{FE2BDB45-55F4-E310-C228-1635605192B4}"/>
              </a:ext>
            </a:extLst>
          </p:cNvPr>
          <p:cNvSpPr/>
          <p:nvPr/>
        </p:nvSpPr>
        <p:spPr>
          <a:xfrm>
            <a:off x="0" y="0"/>
            <a:ext cx="12192000" cy="100965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#sl-pollquestion()">
            <a:extLst>
              <a:ext uri="{FF2B5EF4-FFF2-40B4-BE49-F238E27FC236}">
                <a16:creationId xmlns:a16="http://schemas.microsoft.com/office/drawing/2014/main" id="{4DC8423F-30BB-2405-F26C-55348BB1F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84" y="0"/>
            <a:ext cx="12166016" cy="1014319"/>
          </a:xfrm>
        </p:spPr>
        <p:txBody>
          <a:bodyPr>
            <a:noAutofit/>
          </a:bodyPr>
          <a:lstStyle/>
          <a:p>
            <a:pPr algn="ctr"/>
            <a:r>
              <a:rPr lang="ar-SA" sz="4000" b="1" dirty="0">
                <a:solidFill>
                  <a:srgbClr val="000000"/>
                </a:solidFill>
                <a:latin typeface="Andalus" panose="02020603050405020304" pitchFamily="18" charset="-78"/>
                <a:cs typeface="+mn-cs"/>
              </a:rPr>
              <a:t>ما هي أفضل طريقة لتحقيق الهدف؟</a:t>
            </a:r>
            <a:endParaRPr lang="de-DE" sz="4000" b="1" dirty="0">
              <a:latin typeface="Andalus" panose="02020603050405020304" pitchFamily="18" charset="-78"/>
              <a:cs typeface="+mn-cs"/>
            </a:endParaRPr>
          </a:p>
        </p:txBody>
      </p:sp>
      <p:grpSp>
        <p:nvGrpSpPr>
          <p:cNvPr id="17" name="Timer">
            <a:extLst>
              <a:ext uri="{FF2B5EF4-FFF2-40B4-BE49-F238E27FC236}">
                <a16:creationId xmlns:a16="http://schemas.microsoft.com/office/drawing/2014/main" id="{4967B6E3-088E-73D2-44D7-CA9D00AA83AF}"/>
              </a:ext>
            </a:extLst>
          </p:cNvPr>
          <p:cNvGrpSpPr/>
          <p:nvPr/>
        </p:nvGrpSpPr>
        <p:grpSpPr>
          <a:xfrm>
            <a:off x="433042" y="1626570"/>
            <a:ext cx="2435016" cy="1513853"/>
            <a:chOff x="9853919" y="1976970"/>
            <a:chExt cx="1624012" cy="1009650"/>
          </a:xfrm>
        </p:grpSpPr>
        <p:sp>
          <p:nvSpPr>
            <p:cNvPr id="14" name="container-time">
              <a:extLst>
                <a:ext uri="{FF2B5EF4-FFF2-40B4-BE49-F238E27FC236}">
                  <a16:creationId xmlns:a16="http://schemas.microsoft.com/office/drawing/2014/main" id="{66C62D8C-4B64-39B7-4C1E-55CAB5220B3A}"/>
                </a:ext>
              </a:extLst>
            </p:cNvPr>
            <p:cNvSpPr/>
            <p:nvPr/>
          </p:nvSpPr>
          <p:spPr>
            <a:xfrm>
              <a:off x="10161100" y="1976970"/>
              <a:ext cx="1009650" cy="1009650"/>
            </a:xfrm>
            <a:prstGeom prst="ellipse">
              <a:avLst/>
            </a:prstGeom>
            <a:solidFill>
              <a:srgbClr val="854C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#sl-countdown()">
              <a:extLst>
                <a:ext uri="{FF2B5EF4-FFF2-40B4-BE49-F238E27FC236}">
                  <a16:creationId xmlns:a16="http://schemas.microsoft.com/office/drawing/2014/main" id="{9AC9066B-455A-CBEC-5A27-FC695485FE00}"/>
                </a:ext>
              </a:extLst>
            </p:cNvPr>
            <p:cNvSpPr txBox="1"/>
            <p:nvPr/>
          </p:nvSpPr>
          <p:spPr>
            <a:xfrm>
              <a:off x="9853919" y="2179353"/>
              <a:ext cx="1624012" cy="6158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sz="5400" b="1" dirty="0">
                  <a:solidFill>
                    <a:prstClr val="black"/>
                  </a:solidFill>
                  <a:latin typeface="Calibri Light" panose="020F0302020204030204" pitchFamily="34" charset="0"/>
                </a:rPr>
                <a:t>٢٠</a:t>
              </a:r>
              <a:endParaRPr lang="ar-LB" sz="5400" b="1" dirty="0">
                <a:solidFill>
                  <a:prstClr val="black"/>
                </a:solidFill>
                <a:latin typeface="Calibri Light" panose="020F0302020204030204" pitchFamily="34" charset="0"/>
              </a:endParaRPr>
            </a:p>
          </p:txBody>
        </p:sp>
      </p:grpSp>
      <p:pic>
        <p:nvPicPr>
          <p:cNvPr id="12" name="Picture 11" descr="A person standing on top of a graph&#10;&#10;AI-generated content may be incorrect.">
            <a:extLst>
              <a:ext uri="{FF2B5EF4-FFF2-40B4-BE49-F238E27FC236}">
                <a16:creationId xmlns:a16="http://schemas.microsoft.com/office/drawing/2014/main" id="{3CBD044A-56E5-B696-6152-92DA450FB5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867" y="1017743"/>
            <a:ext cx="3076030" cy="30760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902610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525F8F-92D2-75BB-C576-B8BC1E5C5B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logo" descr="Ein Bild, das Objekt, Uhr, Monitor enthält.&#10;&#10;Automatisch generierte Beschreibung">
            <a:extLst>
              <a:ext uri="{FF2B5EF4-FFF2-40B4-BE49-F238E27FC236}">
                <a16:creationId xmlns:a16="http://schemas.microsoft.com/office/drawing/2014/main" id="{C2EB9F6E-6E84-260E-4D9A-1381F1290B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521" y="161614"/>
            <a:ext cx="903237" cy="172750"/>
          </a:xfrm>
          <a:prstGeom prst="rect">
            <a:avLst/>
          </a:prstGeom>
        </p:spPr>
      </p:pic>
      <p:grpSp>
        <p:nvGrpSpPr>
          <p:cNvPr id="13" name="Green Answer">
            <a:extLst>
              <a:ext uri="{FF2B5EF4-FFF2-40B4-BE49-F238E27FC236}">
                <a16:creationId xmlns:a16="http://schemas.microsoft.com/office/drawing/2014/main" id="{C28E2BE8-0D39-6711-BC37-F0E04E3AB599}"/>
              </a:ext>
            </a:extLst>
          </p:cNvPr>
          <p:cNvGrpSpPr/>
          <p:nvPr/>
        </p:nvGrpSpPr>
        <p:grpSpPr>
          <a:xfrm>
            <a:off x="6141032" y="5500572"/>
            <a:ext cx="6024985" cy="1325564"/>
            <a:chOff x="6141032" y="5500572"/>
            <a:chExt cx="6024985" cy="1325564"/>
          </a:xfrm>
        </p:grpSpPr>
        <p:sp>
          <p:nvSpPr>
            <p:cNvPr id="6" name="green box">
              <a:extLst>
                <a:ext uri="{FF2B5EF4-FFF2-40B4-BE49-F238E27FC236}">
                  <a16:creationId xmlns:a16="http://schemas.microsoft.com/office/drawing/2014/main" id="{9A43BF3C-CCAA-4C43-1DC1-C74194E78060}"/>
                </a:ext>
              </a:extLst>
            </p:cNvPr>
            <p:cNvSpPr/>
            <p:nvPr/>
          </p:nvSpPr>
          <p:spPr>
            <a:xfrm>
              <a:off x="6141032" y="5500572"/>
              <a:ext cx="6024985" cy="1325563"/>
            </a:xfrm>
            <a:prstGeom prst="roundRect">
              <a:avLst>
                <a:gd name="adj" fmla="val 0"/>
              </a:avLst>
            </a:prstGeom>
            <a:solidFill>
              <a:srgbClr val="288F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">
              <a:extLst>
                <a:ext uri="{FF2B5EF4-FFF2-40B4-BE49-F238E27FC236}">
                  <a16:creationId xmlns:a16="http://schemas.microsoft.com/office/drawing/2014/main" id="{21977944-A03F-4680-B737-4F03576E6086}"/>
                </a:ext>
              </a:extLst>
            </p:cNvPr>
            <p:cNvSpPr/>
            <p:nvPr/>
          </p:nvSpPr>
          <p:spPr>
            <a:xfrm>
              <a:off x="6431381" y="5940676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#sl-pollanswer(3)">
              <a:extLst>
                <a:ext uri="{FF2B5EF4-FFF2-40B4-BE49-F238E27FC236}">
                  <a16:creationId xmlns:a16="http://schemas.microsoft.com/office/drawing/2014/main" id="{DCABEE1B-8F62-4D6F-5B5A-044E0794DFAB}"/>
                </a:ext>
              </a:extLst>
            </p:cNvPr>
            <p:cNvSpPr txBox="1">
              <a:spLocks/>
            </p:cNvSpPr>
            <p:nvPr/>
          </p:nvSpPr>
          <p:spPr>
            <a:xfrm>
              <a:off x="6898339" y="5532438"/>
              <a:ext cx="5113439" cy="129369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dirty="0">
                  <a:solidFill>
                    <a:schemeClr val="bg1"/>
                  </a:solidFill>
                </a:rPr>
                <a:t>اتباع عملية خطوة بخطوة وبناء المهارات</a:t>
              </a:r>
              <a:endPara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grpSp>
        <p:nvGrpSpPr>
          <p:cNvPr id="9" name="Yellow Answer">
            <a:extLst>
              <a:ext uri="{FF2B5EF4-FFF2-40B4-BE49-F238E27FC236}">
                <a16:creationId xmlns:a16="http://schemas.microsoft.com/office/drawing/2014/main" id="{65B4D4AE-7C91-A1C3-8B6D-3B684A1AE9B2}"/>
              </a:ext>
            </a:extLst>
          </p:cNvPr>
          <p:cNvGrpSpPr/>
          <p:nvPr/>
        </p:nvGrpSpPr>
        <p:grpSpPr>
          <a:xfrm>
            <a:off x="25983" y="5500573"/>
            <a:ext cx="6024986" cy="1325563"/>
            <a:chOff x="25983" y="5500573"/>
            <a:chExt cx="6024986" cy="1325563"/>
          </a:xfrm>
        </p:grpSpPr>
        <p:sp>
          <p:nvSpPr>
            <p:cNvPr id="8" name="yellow box">
              <a:extLst>
                <a:ext uri="{FF2B5EF4-FFF2-40B4-BE49-F238E27FC236}">
                  <a16:creationId xmlns:a16="http://schemas.microsoft.com/office/drawing/2014/main" id="{59B6D1D7-DCB6-979B-38E7-1677AD1A6E68}"/>
                </a:ext>
              </a:extLst>
            </p:cNvPr>
            <p:cNvSpPr/>
            <p:nvPr/>
          </p:nvSpPr>
          <p:spPr>
            <a:xfrm>
              <a:off x="25983" y="5500573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D89E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circle">
              <a:extLst>
                <a:ext uri="{FF2B5EF4-FFF2-40B4-BE49-F238E27FC236}">
                  <a16:creationId xmlns:a16="http://schemas.microsoft.com/office/drawing/2014/main" id="{9B826377-E704-184D-9588-76F13E7703FF}"/>
                </a:ext>
              </a:extLst>
            </p:cNvPr>
            <p:cNvSpPr/>
            <p:nvPr/>
          </p:nvSpPr>
          <p:spPr>
            <a:xfrm>
              <a:off x="287080" y="5920615"/>
              <a:ext cx="482138" cy="4821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#sl-pollanswer(2)">
              <a:extLst>
                <a:ext uri="{FF2B5EF4-FFF2-40B4-BE49-F238E27FC236}">
                  <a16:creationId xmlns:a16="http://schemas.microsoft.com/office/drawing/2014/main" id="{6F6BE17D-5225-4E82-426C-26DB0870749D}"/>
                </a:ext>
              </a:extLst>
            </p:cNvPr>
            <p:cNvSpPr txBox="1">
              <a:spLocks/>
            </p:cNvSpPr>
            <p:nvPr/>
          </p:nvSpPr>
          <p:spPr>
            <a:xfrm>
              <a:off x="738094" y="5532438"/>
              <a:ext cx="5191687" cy="129369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dirty="0">
                  <a:solidFill>
                    <a:schemeClr val="bg1"/>
                  </a:solidFill>
                </a:rPr>
                <a:t>انتظار الفرصة المناسبة</a:t>
              </a:r>
              <a:endPara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grpSp>
        <p:nvGrpSpPr>
          <p:cNvPr id="5" name="Blue Answer">
            <a:extLst>
              <a:ext uri="{FF2B5EF4-FFF2-40B4-BE49-F238E27FC236}">
                <a16:creationId xmlns:a16="http://schemas.microsoft.com/office/drawing/2014/main" id="{44EEBB00-7D1F-61CA-56D3-53D7187E508E}"/>
              </a:ext>
            </a:extLst>
          </p:cNvPr>
          <p:cNvGrpSpPr/>
          <p:nvPr/>
        </p:nvGrpSpPr>
        <p:grpSpPr>
          <a:xfrm>
            <a:off x="6141032" y="4091439"/>
            <a:ext cx="6024986" cy="1325563"/>
            <a:chOff x="6141032" y="4091439"/>
            <a:chExt cx="6024986" cy="1325563"/>
          </a:xfrm>
        </p:grpSpPr>
        <p:sp>
          <p:nvSpPr>
            <p:cNvPr id="10" name="blue box">
              <a:extLst>
                <a:ext uri="{FF2B5EF4-FFF2-40B4-BE49-F238E27FC236}">
                  <a16:creationId xmlns:a16="http://schemas.microsoft.com/office/drawing/2014/main" id="{C46C3C38-329E-A22A-4B84-B8BAC486AFF0}"/>
                </a:ext>
              </a:extLst>
            </p:cNvPr>
            <p:cNvSpPr/>
            <p:nvPr/>
          </p:nvSpPr>
          <p:spPr>
            <a:xfrm>
              <a:off x="6141032" y="4091439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1A6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turned rectangle">
              <a:extLst>
                <a:ext uri="{FF2B5EF4-FFF2-40B4-BE49-F238E27FC236}">
                  <a16:creationId xmlns:a16="http://schemas.microsoft.com/office/drawing/2014/main" id="{34E59601-6CEE-1AA5-9CE9-38FEA6080A2E}"/>
                </a:ext>
              </a:extLst>
            </p:cNvPr>
            <p:cNvSpPr/>
            <p:nvPr/>
          </p:nvSpPr>
          <p:spPr>
            <a:xfrm rot="2700000">
              <a:off x="6437373" y="4561677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#sl-pollanswer(1)">
              <a:extLst>
                <a:ext uri="{FF2B5EF4-FFF2-40B4-BE49-F238E27FC236}">
                  <a16:creationId xmlns:a16="http://schemas.microsoft.com/office/drawing/2014/main" id="{0E39276D-4F42-B225-454F-8CA3A4F5FF42}"/>
                </a:ext>
              </a:extLst>
            </p:cNvPr>
            <p:cNvSpPr txBox="1">
              <a:spLocks/>
            </p:cNvSpPr>
            <p:nvPr/>
          </p:nvSpPr>
          <p:spPr>
            <a:xfrm>
              <a:off x="6876305" y="4091439"/>
              <a:ext cx="5113440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dirty="0">
                  <a:solidFill>
                    <a:schemeClr val="bg1"/>
                  </a:solidFill>
                </a:rPr>
                <a:t>الأمل في الأفضل</a:t>
              </a:r>
              <a:endParaRPr kumimoji="0" lang="ar-LB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grpSp>
        <p:nvGrpSpPr>
          <p:cNvPr id="3" name="Red Answer">
            <a:extLst>
              <a:ext uri="{FF2B5EF4-FFF2-40B4-BE49-F238E27FC236}">
                <a16:creationId xmlns:a16="http://schemas.microsoft.com/office/drawing/2014/main" id="{B7EE0C78-B7E3-ED8E-87E8-D54B6988AB14}"/>
              </a:ext>
            </a:extLst>
          </p:cNvPr>
          <p:cNvGrpSpPr/>
          <p:nvPr/>
        </p:nvGrpSpPr>
        <p:grpSpPr>
          <a:xfrm>
            <a:off x="25983" y="4091438"/>
            <a:ext cx="6024986" cy="1330232"/>
            <a:chOff x="25983" y="4091438"/>
            <a:chExt cx="6024986" cy="1330232"/>
          </a:xfrm>
        </p:grpSpPr>
        <p:sp>
          <p:nvSpPr>
            <p:cNvPr id="4" name="red box">
              <a:extLst>
                <a:ext uri="{FF2B5EF4-FFF2-40B4-BE49-F238E27FC236}">
                  <a16:creationId xmlns:a16="http://schemas.microsoft.com/office/drawing/2014/main" id="{7D6E92B6-C68B-52EA-80B7-50E92092C25E}"/>
                </a:ext>
              </a:extLst>
            </p:cNvPr>
            <p:cNvSpPr/>
            <p:nvPr/>
          </p:nvSpPr>
          <p:spPr>
            <a:xfrm>
              <a:off x="25983" y="4096107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E21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riangle">
              <a:extLst>
                <a:ext uri="{FF2B5EF4-FFF2-40B4-BE49-F238E27FC236}">
                  <a16:creationId xmlns:a16="http://schemas.microsoft.com/office/drawing/2014/main" id="{E2C30595-0648-935A-E08D-A0C55A36341B}"/>
                </a:ext>
              </a:extLst>
            </p:cNvPr>
            <p:cNvSpPr/>
            <p:nvPr/>
          </p:nvSpPr>
          <p:spPr>
            <a:xfrm>
              <a:off x="309372" y="4529423"/>
              <a:ext cx="437554" cy="50686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#sl-pollanswer(0)">
              <a:extLst>
                <a:ext uri="{FF2B5EF4-FFF2-40B4-BE49-F238E27FC236}">
                  <a16:creationId xmlns:a16="http://schemas.microsoft.com/office/drawing/2014/main" id="{68D9ECE9-A091-913C-AC58-3115870F9B22}"/>
                </a:ext>
              </a:extLst>
            </p:cNvPr>
            <p:cNvSpPr txBox="1">
              <a:spLocks/>
            </p:cNvSpPr>
            <p:nvPr/>
          </p:nvSpPr>
          <p:spPr>
            <a:xfrm>
              <a:off x="682751" y="4091438"/>
              <a:ext cx="5213980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dirty="0">
                  <a:solidFill>
                    <a:schemeClr val="bg1"/>
                  </a:solidFill>
                </a:rPr>
                <a:t>تخطي الخطوات للوصول إليه بسرعة</a:t>
              </a:r>
              <a:endParaRPr kumimoji="0" lang="de-DE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sp>
        <p:nvSpPr>
          <p:cNvPr id="7" name="question container">
            <a:extLst>
              <a:ext uri="{FF2B5EF4-FFF2-40B4-BE49-F238E27FC236}">
                <a16:creationId xmlns:a16="http://schemas.microsoft.com/office/drawing/2014/main" id="{C2E86F63-65F9-9437-83D2-FE4924D22B4A}"/>
              </a:ext>
            </a:extLst>
          </p:cNvPr>
          <p:cNvSpPr/>
          <p:nvPr/>
        </p:nvSpPr>
        <p:spPr>
          <a:xfrm>
            <a:off x="0" y="0"/>
            <a:ext cx="12192000" cy="100965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#sl-pollquestion()">
            <a:extLst>
              <a:ext uri="{FF2B5EF4-FFF2-40B4-BE49-F238E27FC236}">
                <a16:creationId xmlns:a16="http://schemas.microsoft.com/office/drawing/2014/main" id="{3B1E9375-BE80-8FC6-F9E3-87B17A293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84" y="0"/>
            <a:ext cx="12166016" cy="1014319"/>
          </a:xfrm>
        </p:spPr>
        <p:txBody>
          <a:bodyPr>
            <a:noAutofit/>
          </a:bodyPr>
          <a:lstStyle/>
          <a:p>
            <a:pPr algn="ctr"/>
            <a:r>
              <a:rPr lang="ar-SA" sz="4000" b="1" dirty="0">
                <a:solidFill>
                  <a:srgbClr val="000000"/>
                </a:solidFill>
                <a:latin typeface="Andalus" panose="02020603050405020304" pitchFamily="18" charset="-78"/>
                <a:cs typeface="+mn-cs"/>
              </a:rPr>
              <a:t>ما هي أفضل طريقة لتحقيق الهدف؟</a:t>
            </a:r>
            <a:endParaRPr lang="de-DE" sz="4000" b="1" dirty="0">
              <a:latin typeface="Andalus" panose="02020603050405020304" pitchFamily="18" charset="-78"/>
              <a:cs typeface="+mn-cs"/>
            </a:endParaRPr>
          </a:p>
        </p:txBody>
      </p:sp>
      <p:grpSp>
        <p:nvGrpSpPr>
          <p:cNvPr id="17" name="Timer">
            <a:extLst>
              <a:ext uri="{FF2B5EF4-FFF2-40B4-BE49-F238E27FC236}">
                <a16:creationId xmlns:a16="http://schemas.microsoft.com/office/drawing/2014/main" id="{48349A90-82A3-8FC0-1D06-D59B08DE0CBA}"/>
              </a:ext>
            </a:extLst>
          </p:cNvPr>
          <p:cNvGrpSpPr/>
          <p:nvPr/>
        </p:nvGrpSpPr>
        <p:grpSpPr>
          <a:xfrm>
            <a:off x="433042" y="1626570"/>
            <a:ext cx="2435016" cy="1513853"/>
            <a:chOff x="9853919" y="1976970"/>
            <a:chExt cx="1624012" cy="1009650"/>
          </a:xfrm>
        </p:grpSpPr>
        <p:sp>
          <p:nvSpPr>
            <p:cNvPr id="14" name="container-time">
              <a:extLst>
                <a:ext uri="{FF2B5EF4-FFF2-40B4-BE49-F238E27FC236}">
                  <a16:creationId xmlns:a16="http://schemas.microsoft.com/office/drawing/2014/main" id="{08E87F73-7476-CF66-E855-6088362782FB}"/>
                </a:ext>
              </a:extLst>
            </p:cNvPr>
            <p:cNvSpPr/>
            <p:nvPr/>
          </p:nvSpPr>
          <p:spPr>
            <a:xfrm>
              <a:off x="10161100" y="1976970"/>
              <a:ext cx="1009650" cy="1009650"/>
            </a:xfrm>
            <a:prstGeom prst="ellipse">
              <a:avLst/>
            </a:prstGeom>
            <a:solidFill>
              <a:srgbClr val="854C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#sl-countdown()">
              <a:extLst>
                <a:ext uri="{FF2B5EF4-FFF2-40B4-BE49-F238E27FC236}">
                  <a16:creationId xmlns:a16="http://schemas.microsoft.com/office/drawing/2014/main" id="{496CC02A-C09C-CE31-E190-C2B58ABE3B71}"/>
                </a:ext>
              </a:extLst>
            </p:cNvPr>
            <p:cNvSpPr txBox="1"/>
            <p:nvPr/>
          </p:nvSpPr>
          <p:spPr>
            <a:xfrm>
              <a:off x="9853919" y="2179353"/>
              <a:ext cx="1624012" cy="6158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sz="5400" b="1" dirty="0">
                  <a:solidFill>
                    <a:prstClr val="black"/>
                  </a:solidFill>
                  <a:latin typeface="Calibri Light" panose="020F0302020204030204" pitchFamily="34" charset="0"/>
                </a:rPr>
                <a:t>٢٠</a:t>
              </a:r>
              <a:endParaRPr lang="ar-LB" sz="5400" b="1" dirty="0">
                <a:solidFill>
                  <a:prstClr val="black"/>
                </a:solidFill>
                <a:latin typeface="Calibri Light" panose="020F0302020204030204" pitchFamily="34" charset="0"/>
              </a:endParaRPr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D0E0C428-CB5F-A634-818F-2AE90CD4AE10}"/>
              </a:ext>
            </a:extLst>
          </p:cNvPr>
          <p:cNvSpPr/>
          <p:nvPr/>
        </p:nvSpPr>
        <p:spPr>
          <a:xfrm>
            <a:off x="6153066" y="5462255"/>
            <a:ext cx="6050969" cy="1325562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 person standing on top of a graph&#10;&#10;AI-generated content may be incorrect.">
            <a:extLst>
              <a:ext uri="{FF2B5EF4-FFF2-40B4-BE49-F238E27FC236}">
                <a16:creationId xmlns:a16="http://schemas.microsoft.com/office/drawing/2014/main" id="{6AF1976F-3610-902F-2A3C-D6120F1F48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867" y="1017743"/>
            <a:ext cx="3076030" cy="30760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420744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6E0E79B-BE5B-22DA-2D7D-F180200A34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logo" descr="Ein Bild, das Objekt, Uhr, Monitor enthält.&#10;&#10;Automatisch generierte Beschreibung">
            <a:extLst>
              <a:ext uri="{FF2B5EF4-FFF2-40B4-BE49-F238E27FC236}">
                <a16:creationId xmlns:a16="http://schemas.microsoft.com/office/drawing/2014/main" id="{1773CBBD-A636-31D4-0625-1D488F20FD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521" y="161614"/>
            <a:ext cx="903237" cy="172750"/>
          </a:xfrm>
          <a:prstGeom prst="rect">
            <a:avLst/>
          </a:prstGeom>
        </p:spPr>
      </p:pic>
      <p:grpSp>
        <p:nvGrpSpPr>
          <p:cNvPr id="13" name="Green Answer">
            <a:extLst>
              <a:ext uri="{FF2B5EF4-FFF2-40B4-BE49-F238E27FC236}">
                <a16:creationId xmlns:a16="http://schemas.microsoft.com/office/drawing/2014/main" id="{EAA2C52B-233B-96E8-06A5-B92B785AC0D7}"/>
              </a:ext>
            </a:extLst>
          </p:cNvPr>
          <p:cNvGrpSpPr/>
          <p:nvPr/>
        </p:nvGrpSpPr>
        <p:grpSpPr>
          <a:xfrm>
            <a:off x="6141032" y="5500572"/>
            <a:ext cx="6024985" cy="1325564"/>
            <a:chOff x="6141032" y="5500572"/>
            <a:chExt cx="6024985" cy="1325564"/>
          </a:xfrm>
        </p:grpSpPr>
        <p:sp>
          <p:nvSpPr>
            <p:cNvPr id="6" name="green box">
              <a:extLst>
                <a:ext uri="{FF2B5EF4-FFF2-40B4-BE49-F238E27FC236}">
                  <a16:creationId xmlns:a16="http://schemas.microsoft.com/office/drawing/2014/main" id="{FD4A29AF-8082-9DF8-A6F3-79842CF37301}"/>
                </a:ext>
              </a:extLst>
            </p:cNvPr>
            <p:cNvSpPr/>
            <p:nvPr/>
          </p:nvSpPr>
          <p:spPr>
            <a:xfrm>
              <a:off x="6141032" y="5500572"/>
              <a:ext cx="6024985" cy="1325563"/>
            </a:xfrm>
            <a:prstGeom prst="roundRect">
              <a:avLst>
                <a:gd name="adj" fmla="val 0"/>
              </a:avLst>
            </a:prstGeom>
            <a:solidFill>
              <a:srgbClr val="288F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">
              <a:extLst>
                <a:ext uri="{FF2B5EF4-FFF2-40B4-BE49-F238E27FC236}">
                  <a16:creationId xmlns:a16="http://schemas.microsoft.com/office/drawing/2014/main" id="{9AB59BB4-54AF-76FA-AA40-E29B949D5D30}"/>
                </a:ext>
              </a:extLst>
            </p:cNvPr>
            <p:cNvSpPr/>
            <p:nvPr/>
          </p:nvSpPr>
          <p:spPr>
            <a:xfrm>
              <a:off x="6431381" y="5940676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#sl-pollanswer(3)">
              <a:extLst>
                <a:ext uri="{FF2B5EF4-FFF2-40B4-BE49-F238E27FC236}">
                  <a16:creationId xmlns:a16="http://schemas.microsoft.com/office/drawing/2014/main" id="{F9698E20-5611-C5D8-228B-4326C5902CF8}"/>
                </a:ext>
              </a:extLst>
            </p:cNvPr>
            <p:cNvSpPr txBox="1">
              <a:spLocks/>
            </p:cNvSpPr>
            <p:nvPr/>
          </p:nvSpPr>
          <p:spPr>
            <a:xfrm>
              <a:off x="6898339" y="5532438"/>
              <a:ext cx="5113439" cy="129369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dirty="0">
                  <a:solidFill>
                    <a:schemeClr val="bg1"/>
                  </a:solidFill>
                </a:rPr>
                <a:t>آمل أن أكون ناجحًا في الحياة</a:t>
              </a:r>
              <a:endPara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grpSp>
        <p:nvGrpSpPr>
          <p:cNvPr id="9" name="Yellow Answer">
            <a:extLst>
              <a:ext uri="{FF2B5EF4-FFF2-40B4-BE49-F238E27FC236}">
                <a16:creationId xmlns:a16="http://schemas.microsoft.com/office/drawing/2014/main" id="{D812A506-E12C-7A41-E795-7BC533F67860}"/>
              </a:ext>
            </a:extLst>
          </p:cNvPr>
          <p:cNvGrpSpPr/>
          <p:nvPr/>
        </p:nvGrpSpPr>
        <p:grpSpPr>
          <a:xfrm>
            <a:off x="25983" y="5500573"/>
            <a:ext cx="6024986" cy="1325563"/>
            <a:chOff x="25983" y="5500573"/>
            <a:chExt cx="6024986" cy="1325563"/>
          </a:xfrm>
        </p:grpSpPr>
        <p:sp>
          <p:nvSpPr>
            <p:cNvPr id="8" name="yellow box">
              <a:extLst>
                <a:ext uri="{FF2B5EF4-FFF2-40B4-BE49-F238E27FC236}">
                  <a16:creationId xmlns:a16="http://schemas.microsoft.com/office/drawing/2014/main" id="{6DA71661-5C11-D6E3-38A2-5C9DF540B3F6}"/>
                </a:ext>
              </a:extLst>
            </p:cNvPr>
            <p:cNvSpPr/>
            <p:nvPr/>
          </p:nvSpPr>
          <p:spPr>
            <a:xfrm>
              <a:off x="25983" y="5500573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D89E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circle">
              <a:extLst>
                <a:ext uri="{FF2B5EF4-FFF2-40B4-BE49-F238E27FC236}">
                  <a16:creationId xmlns:a16="http://schemas.microsoft.com/office/drawing/2014/main" id="{8C3949E1-2E5E-87F3-A53F-E6AF50B1E55B}"/>
                </a:ext>
              </a:extLst>
            </p:cNvPr>
            <p:cNvSpPr/>
            <p:nvPr/>
          </p:nvSpPr>
          <p:spPr>
            <a:xfrm>
              <a:off x="287080" y="5920615"/>
              <a:ext cx="482138" cy="4821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#sl-pollanswer(2)">
              <a:extLst>
                <a:ext uri="{FF2B5EF4-FFF2-40B4-BE49-F238E27FC236}">
                  <a16:creationId xmlns:a16="http://schemas.microsoft.com/office/drawing/2014/main" id="{D01D83D6-B241-5393-6B05-D9F26639D117}"/>
                </a:ext>
              </a:extLst>
            </p:cNvPr>
            <p:cNvSpPr txBox="1">
              <a:spLocks/>
            </p:cNvSpPr>
            <p:nvPr/>
          </p:nvSpPr>
          <p:spPr>
            <a:xfrm>
              <a:off x="738094" y="5532438"/>
              <a:ext cx="5191687" cy="129369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dirty="0">
                  <a:solidFill>
                    <a:schemeClr val="bg1"/>
                  </a:solidFill>
                </a:rPr>
                <a:t>سأكتشف الأمر عندما يحين الوقت</a:t>
              </a:r>
              <a:endPara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grpSp>
        <p:nvGrpSpPr>
          <p:cNvPr id="5" name="Blue Answer">
            <a:extLst>
              <a:ext uri="{FF2B5EF4-FFF2-40B4-BE49-F238E27FC236}">
                <a16:creationId xmlns:a16="http://schemas.microsoft.com/office/drawing/2014/main" id="{94E8321E-CEB7-564C-2207-81FAD8415749}"/>
              </a:ext>
            </a:extLst>
          </p:cNvPr>
          <p:cNvGrpSpPr/>
          <p:nvPr/>
        </p:nvGrpSpPr>
        <p:grpSpPr>
          <a:xfrm>
            <a:off x="6141032" y="4091439"/>
            <a:ext cx="6024986" cy="1371283"/>
            <a:chOff x="6141032" y="4091439"/>
            <a:chExt cx="6024986" cy="1371283"/>
          </a:xfrm>
        </p:grpSpPr>
        <p:sp>
          <p:nvSpPr>
            <p:cNvPr id="10" name="blue box">
              <a:extLst>
                <a:ext uri="{FF2B5EF4-FFF2-40B4-BE49-F238E27FC236}">
                  <a16:creationId xmlns:a16="http://schemas.microsoft.com/office/drawing/2014/main" id="{222B5B1D-4D19-5C00-61F3-4A13CDAA6BA9}"/>
                </a:ext>
              </a:extLst>
            </p:cNvPr>
            <p:cNvSpPr/>
            <p:nvPr/>
          </p:nvSpPr>
          <p:spPr>
            <a:xfrm>
              <a:off x="6141032" y="4091439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1A6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turned rectangle">
              <a:extLst>
                <a:ext uri="{FF2B5EF4-FFF2-40B4-BE49-F238E27FC236}">
                  <a16:creationId xmlns:a16="http://schemas.microsoft.com/office/drawing/2014/main" id="{A9FECBFD-1711-A1AF-D0E0-9BB4869125AB}"/>
                </a:ext>
              </a:extLst>
            </p:cNvPr>
            <p:cNvSpPr/>
            <p:nvPr/>
          </p:nvSpPr>
          <p:spPr>
            <a:xfrm rot="2700000">
              <a:off x="6437373" y="4561677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#sl-pollanswer(1)">
              <a:extLst>
                <a:ext uri="{FF2B5EF4-FFF2-40B4-BE49-F238E27FC236}">
                  <a16:creationId xmlns:a16="http://schemas.microsoft.com/office/drawing/2014/main" id="{D0E1E4A1-CA1D-8598-2C12-0FD7F8A1C148}"/>
                </a:ext>
              </a:extLst>
            </p:cNvPr>
            <p:cNvSpPr txBox="1">
              <a:spLocks/>
            </p:cNvSpPr>
            <p:nvPr/>
          </p:nvSpPr>
          <p:spPr>
            <a:xfrm>
              <a:off x="6876305" y="4137159"/>
              <a:ext cx="5113440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sz="3600" dirty="0">
                  <a:solidFill>
                    <a:schemeClr val="bg1"/>
                  </a:solidFill>
                </a:rPr>
                <a:t>سأبحث في ٣ تخصصات جامعية تتناسب مع مهاراتي واهتماماتي خلال الشهر القادم</a:t>
              </a:r>
              <a:endParaRPr kumimoji="0" lang="ar-LB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grpSp>
        <p:nvGrpSpPr>
          <p:cNvPr id="3" name="Red Answer">
            <a:extLst>
              <a:ext uri="{FF2B5EF4-FFF2-40B4-BE49-F238E27FC236}">
                <a16:creationId xmlns:a16="http://schemas.microsoft.com/office/drawing/2014/main" id="{492E49B8-120F-B4D8-78E7-7D0856B5184E}"/>
              </a:ext>
            </a:extLst>
          </p:cNvPr>
          <p:cNvGrpSpPr/>
          <p:nvPr/>
        </p:nvGrpSpPr>
        <p:grpSpPr>
          <a:xfrm>
            <a:off x="25983" y="4091438"/>
            <a:ext cx="6024986" cy="1330232"/>
            <a:chOff x="25983" y="4091438"/>
            <a:chExt cx="6024986" cy="1330232"/>
          </a:xfrm>
        </p:grpSpPr>
        <p:sp>
          <p:nvSpPr>
            <p:cNvPr id="4" name="red box">
              <a:extLst>
                <a:ext uri="{FF2B5EF4-FFF2-40B4-BE49-F238E27FC236}">
                  <a16:creationId xmlns:a16="http://schemas.microsoft.com/office/drawing/2014/main" id="{01090FC4-67AA-2BB7-55D1-CEF4AA0F0ECA}"/>
                </a:ext>
              </a:extLst>
            </p:cNvPr>
            <p:cNvSpPr/>
            <p:nvPr/>
          </p:nvSpPr>
          <p:spPr>
            <a:xfrm>
              <a:off x="25983" y="4096107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E21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riangle">
              <a:extLst>
                <a:ext uri="{FF2B5EF4-FFF2-40B4-BE49-F238E27FC236}">
                  <a16:creationId xmlns:a16="http://schemas.microsoft.com/office/drawing/2014/main" id="{F53B163C-6494-6F94-CCA0-F4D56FB4F203}"/>
                </a:ext>
              </a:extLst>
            </p:cNvPr>
            <p:cNvSpPr/>
            <p:nvPr/>
          </p:nvSpPr>
          <p:spPr>
            <a:xfrm>
              <a:off x="309372" y="4529423"/>
              <a:ext cx="437554" cy="50686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#sl-pollanswer(0)">
              <a:extLst>
                <a:ext uri="{FF2B5EF4-FFF2-40B4-BE49-F238E27FC236}">
                  <a16:creationId xmlns:a16="http://schemas.microsoft.com/office/drawing/2014/main" id="{6E860324-BAAD-97BB-7995-3D0DDF948096}"/>
                </a:ext>
              </a:extLst>
            </p:cNvPr>
            <p:cNvSpPr txBox="1">
              <a:spLocks/>
            </p:cNvSpPr>
            <p:nvPr/>
          </p:nvSpPr>
          <p:spPr>
            <a:xfrm>
              <a:off x="682751" y="4091438"/>
              <a:ext cx="5213980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dirty="0">
                  <a:solidFill>
                    <a:schemeClr val="bg1"/>
                  </a:solidFill>
                </a:rPr>
                <a:t>أريد اختيار تخصص جامعي يومًا ما</a:t>
              </a:r>
              <a:endParaRPr kumimoji="0" lang="de-DE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sp>
        <p:nvSpPr>
          <p:cNvPr id="7" name="question container">
            <a:extLst>
              <a:ext uri="{FF2B5EF4-FFF2-40B4-BE49-F238E27FC236}">
                <a16:creationId xmlns:a16="http://schemas.microsoft.com/office/drawing/2014/main" id="{BC04CEF5-4F0B-CE3C-19CD-079B6F9682AC}"/>
              </a:ext>
            </a:extLst>
          </p:cNvPr>
          <p:cNvSpPr/>
          <p:nvPr/>
        </p:nvSpPr>
        <p:spPr>
          <a:xfrm>
            <a:off x="0" y="0"/>
            <a:ext cx="12192000" cy="100965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#sl-pollquestion()">
            <a:extLst>
              <a:ext uri="{FF2B5EF4-FFF2-40B4-BE49-F238E27FC236}">
                <a16:creationId xmlns:a16="http://schemas.microsoft.com/office/drawing/2014/main" id="{22BC63E8-9BE8-4693-DBE1-899140167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84" y="0"/>
            <a:ext cx="12166016" cy="1014319"/>
          </a:xfrm>
        </p:spPr>
        <p:txBody>
          <a:bodyPr>
            <a:noAutofit/>
          </a:bodyPr>
          <a:lstStyle/>
          <a:p>
            <a:pPr algn="ctr" rtl="1"/>
            <a:r>
              <a:rPr lang="ar-SA" sz="4000" b="1" dirty="0">
                <a:solidFill>
                  <a:srgbClr val="000000"/>
                </a:solidFill>
                <a:latin typeface="Andalus" panose="02020603050405020304" pitchFamily="18" charset="-78"/>
                <a:cs typeface="+mn-cs"/>
              </a:rPr>
              <a:t>أي من هذه الأهداف يعد هدفًا ذكيًا (</a:t>
            </a:r>
            <a:r>
              <a:rPr lang="en-US" sz="4000" b="1" dirty="0">
                <a:solidFill>
                  <a:srgbClr val="000000"/>
                </a:solidFill>
                <a:latin typeface="Andalus" panose="02020603050405020304" pitchFamily="18" charset="-78"/>
                <a:cs typeface="+mn-cs"/>
              </a:rPr>
              <a:t>SMART</a:t>
            </a:r>
            <a:r>
              <a:rPr lang="ar-SA" sz="4000" b="1" dirty="0">
                <a:solidFill>
                  <a:srgbClr val="000000"/>
                </a:solidFill>
                <a:latin typeface="Andalus" panose="02020603050405020304" pitchFamily="18" charset="-78"/>
                <a:cs typeface="+mn-cs"/>
              </a:rPr>
              <a:t>)؟</a:t>
            </a:r>
            <a:endParaRPr lang="de-DE" sz="4000" b="1" dirty="0">
              <a:latin typeface="Andalus" panose="02020603050405020304" pitchFamily="18" charset="-78"/>
              <a:cs typeface="+mn-cs"/>
            </a:endParaRPr>
          </a:p>
        </p:txBody>
      </p:sp>
      <p:grpSp>
        <p:nvGrpSpPr>
          <p:cNvPr id="17" name="Timer">
            <a:extLst>
              <a:ext uri="{FF2B5EF4-FFF2-40B4-BE49-F238E27FC236}">
                <a16:creationId xmlns:a16="http://schemas.microsoft.com/office/drawing/2014/main" id="{6FB36655-A8D2-0637-59EE-81A0AFAC1689}"/>
              </a:ext>
            </a:extLst>
          </p:cNvPr>
          <p:cNvGrpSpPr/>
          <p:nvPr/>
        </p:nvGrpSpPr>
        <p:grpSpPr>
          <a:xfrm>
            <a:off x="433042" y="1626570"/>
            <a:ext cx="2435016" cy="1513853"/>
            <a:chOff x="9853919" y="1976970"/>
            <a:chExt cx="1624012" cy="1009650"/>
          </a:xfrm>
        </p:grpSpPr>
        <p:sp>
          <p:nvSpPr>
            <p:cNvPr id="14" name="container-time">
              <a:extLst>
                <a:ext uri="{FF2B5EF4-FFF2-40B4-BE49-F238E27FC236}">
                  <a16:creationId xmlns:a16="http://schemas.microsoft.com/office/drawing/2014/main" id="{436CDE76-D056-3F8A-DB73-B860E9ADA787}"/>
                </a:ext>
              </a:extLst>
            </p:cNvPr>
            <p:cNvSpPr/>
            <p:nvPr/>
          </p:nvSpPr>
          <p:spPr>
            <a:xfrm>
              <a:off x="10161100" y="1976970"/>
              <a:ext cx="1009650" cy="1009650"/>
            </a:xfrm>
            <a:prstGeom prst="ellipse">
              <a:avLst/>
            </a:prstGeom>
            <a:solidFill>
              <a:srgbClr val="854C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#sl-countdown()">
              <a:extLst>
                <a:ext uri="{FF2B5EF4-FFF2-40B4-BE49-F238E27FC236}">
                  <a16:creationId xmlns:a16="http://schemas.microsoft.com/office/drawing/2014/main" id="{F164D967-1390-060A-5464-084DF4611DA2}"/>
                </a:ext>
              </a:extLst>
            </p:cNvPr>
            <p:cNvSpPr txBox="1"/>
            <p:nvPr/>
          </p:nvSpPr>
          <p:spPr>
            <a:xfrm>
              <a:off x="9853919" y="2179353"/>
              <a:ext cx="1624012" cy="6158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sz="5400" b="1" dirty="0">
                  <a:solidFill>
                    <a:prstClr val="black"/>
                  </a:solidFill>
                  <a:latin typeface="Calibri Light" panose="020F0302020204030204" pitchFamily="34" charset="0"/>
                </a:rPr>
                <a:t>٢١</a:t>
              </a:r>
              <a:endParaRPr lang="ar-LB" sz="5400" b="1" dirty="0">
                <a:solidFill>
                  <a:prstClr val="black"/>
                </a:solidFill>
                <a:latin typeface="Calibri Light" panose="020F0302020204030204" pitchFamily="34" charset="0"/>
              </a:endParaRPr>
            </a:p>
          </p:txBody>
        </p:sp>
      </p:grpSp>
      <p:pic>
        <p:nvPicPr>
          <p:cNvPr id="15" name="Picture 14" descr="A colorful text with text and symbols&#10;&#10;AI-generated content may be incorrect.">
            <a:extLst>
              <a:ext uri="{FF2B5EF4-FFF2-40B4-BE49-F238E27FC236}">
                <a16:creationId xmlns:a16="http://schemas.microsoft.com/office/drawing/2014/main" id="{238BF28A-0760-8945-32C4-5BC6D1EC54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641" y="1018988"/>
            <a:ext cx="5289580" cy="302261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FF293DE-8802-E815-5FB1-62F9A980D489}"/>
              </a:ext>
            </a:extLst>
          </p:cNvPr>
          <p:cNvSpPr/>
          <p:nvPr/>
        </p:nvSpPr>
        <p:spPr>
          <a:xfrm>
            <a:off x="6970934" y="2853350"/>
            <a:ext cx="1403446" cy="11545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41744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CD436D-FC8F-8EBA-C650-A6152A6222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logo" descr="Ein Bild, das Objekt, Uhr, Monitor enthält.&#10;&#10;Automatisch generierte Beschreibung">
            <a:extLst>
              <a:ext uri="{FF2B5EF4-FFF2-40B4-BE49-F238E27FC236}">
                <a16:creationId xmlns:a16="http://schemas.microsoft.com/office/drawing/2014/main" id="{9C73E0F9-9565-A967-E7EB-7B55895E3E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521" y="161614"/>
            <a:ext cx="903237" cy="172750"/>
          </a:xfrm>
          <a:prstGeom prst="rect">
            <a:avLst/>
          </a:prstGeom>
        </p:spPr>
      </p:pic>
      <p:grpSp>
        <p:nvGrpSpPr>
          <p:cNvPr id="13" name="Green Answer">
            <a:extLst>
              <a:ext uri="{FF2B5EF4-FFF2-40B4-BE49-F238E27FC236}">
                <a16:creationId xmlns:a16="http://schemas.microsoft.com/office/drawing/2014/main" id="{DA5616C4-9CD8-BC87-924A-011042FCE6DC}"/>
              </a:ext>
            </a:extLst>
          </p:cNvPr>
          <p:cNvGrpSpPr/>
          <p:nvPr/>
        </p:nvGrpSpPr>
        <p:grpSpPr>
          <a:xfrm>
            <a:off x="6141032" y="5500572"/>
            <a:ext cx="6024985" cy="1325564"/>
            <a:chOff x="6141032" y="5500572"/>
            <a:chExt cx="6024985" cy="1325564"/>
          </a:xfrm>
        </p:grpSpPr>
        <p:sp>
          <p:nvSpPr>
            <p:cNvPr id="6" name="green box">
              <a:extLst>
                <a:ext uri="{FF2B5EF4-FFF2-40B4-BE49-F238E27FC236}">
                  <a16:creationId xmlns:a16="http://schemas.microsoft.com/office/drawing/2014/main" id="{B4D0CD76-E9AB-1433-5386-EAEA0A924572}"/>
                </a:ext>
              </a:extLst>
            </p:cNvPr>
            <p:cNvSpPr/>
            <p:nvPr/>
          </p:nvSpPr>
          <p:spPr>
            <a:xfrm>
              <a:off x="6141032" y="5500572"/>
              <a:ext cx="6024985" cy="1325563"/>
            </a:xfrm>
            <a:prstGeom prst="roundRect">
              <a:avLst>
                <a:gd name="adj" fmla="val 0"/>
              </a:avLst>
            </a:prstGeom>
            <a:solidFill>
              <a:srgbClr val="288F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">
              <a:extLst>
                <a:ext uri="{FF2B5EF4-FFF2-40B4-BE49-F238E27FC236}">
                  <a16:creationId xmlns:a16="http://schemas.microsoft.com/office/drawing/2014/main" id="{1B7CCD49-B32B-E34B-3C66-C4F8958A65AE}"/>
                </a:ext>
              </a:extLst>
            </p:cNvPr>
            <p:cNvSpPr/>
            <p:nvPr/>
          </p:nvSpPr>
          <p:spPr>
            <a:xfrm>
              <a:off x="6431381" y="5940676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#sl-pollanswer(3)">
              <a:extLst>
                <a:ext uri="{FF2B5EF4-FFF2-40B4-BE49-F238E27FC236}">
                  <a16:creationId xmlns:a16="http://schemas.microsoft.com/office/drawing/2014/main" id="{12BFAD90-3CE1-396A-B457-1492554496A2}"/>
                </a:ext>
              </a:extLst>
            </p:cNvPr>
            <p:cNvSpPr txBox="1">
              <a:spLocks/>
            </p:cNvSpPr>
            <p:nvPr/>
          </p:nvSpPr>
          <p:spPr>
            <a:xfrm>
              <a:off x="6898339" y="5532438"/>
              <a:ext cx="5113439" cy="129369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dirty="0">
                  <a:solidFill>
                    <a:schemeClr val="bg1"/>
                  </a:solidFill>
                </a:rPr>
                <a:t>آمل أن أكون ناجحًا في الحياة</a:t>
              </a:r>
              <a:endPara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grpSp>
        <p:nvGrpSpPr>
          <p:cNvPr id="9" name="Yellow Answer">
            <a:extLst>
              <a:ext uri="{FF2B5EF4-FFF2-40B4-BE49-F238E27FC236}">
                <a16:creationId xmlns:a16="http://schemas.microsoft.com/office/drawing/2014/main" id="{D449B20E-BC56-6A31-CA6D-0EEA93F1282A}"/>
              </a:ext>
            </a:extLst>
          </p:cNvPr>
          <p:cNvGrpSpPr/>
          <p:nvPr/>
        </p:nvGrpSpPr>
        <p:grpSpPr>
          <a:xfrm>
            <a:off x="25983" y="5500573"/>
            <a:ext cx="6024986" cy="1325563"/>
            <a:chOff x="25983" y="5500573"/>
            <a:chExt cx="6024986" cy="1325563"/>
          </a:xfrm>
        </p:grpSpPr>
        <p:sp>
          <p:nvSpPr>
            <p:cNvPr id="8" name="yellow box">
              <a:extLst>
                <a:ext uri="{FF2B5EF4-FFF2-40B4-BE49-F238E27FC236}">
                  <a16:creationId xmlns:a16="http://schemas.microsoft.com/office/drawing/2014/main" id="{711F764C-E82D-1AE5-B845-7AC9836C4B72}"/>
                </a:ext>
              </a:extLst>
            </p:cNvPr>
            <p:cNvSpPr/>
            <p:nvPr/>
          </p:nvSpPr>
          <p:spPr>
            <a:xfrm>
              <a:off x="25983" y="5500573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D89E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circle">
              <a:extLst>
                <a:ext uri="{FF2B5EF4-FFF2-40B4-BE49-F238E27FC236}">
                  <a16:creationId xmlns:a16="http://schemas.microsoft.com/office/drawing/2014/main" id="{C9CBF2C9-502D-5916-4DC0-971D2D8A8FA5}"/>
                </a:ext>
              </a:extLst>
            </p:cNvPr>
            <p:cNvSpPr/>
            <p:nvPr/>
          </p:nvSpPr>
          <p:spPr>
            <a:xfrm>
              <a:off x="287080" y="5920615"/>
              <a:ext cx="482138" cy="4821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#sl-pollanswer(2)">
              <a:extLst>
                <a:ext uri="{FF2B5EF4-FFF2-40B4-BE49-F238E27FC236}">
                  <a16:creationId xmlns:a16="http://schemas.microsoft.com/office/drawing/2014/main" id="{D809539B-5A95-2969-5A79-A04D90C8FC14}"/>
                </a:ext>
              </a:extLst>
            </p:cNvPr>
            <p:cNvSpPr txBox="1">
              <a:spLocks/>
            </p:cNvSpPr>
            <p:nvPr/>
          </p:nvSpPr>
          <p:spPr>
            <a:xfrm>
              <a:off x="738094" y="5532438"/>
              <a:ext cx="5191687" cy="129369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dirty="0">
                  <a:solidFill>
                    <a:schemeClr val="bg1"/>
                  </a:solidFill>
                </a:rPr>
                <a:t>سأكتشف الأمر عندما يحين الوقت</a:t>
              </a:r>
              <a:endPara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grpSp>
        <p:nvGrpSpPr>
          <p:cNvPr id="5" name="Blue Answer">
            <a:extLst>
              <a:ext uri="{FF2B5EF4-FFF2-40B4-BE49-F238E27FC236}">
                <a16:creationId xmlns:a16="http://schemas.microsoft.com/office/drawing/2014/main" id="{E5D69528-D139-060B-63E8-D3BAD09CF1F6}"/>
              </a:ext>
            </a:extLst>
          </p:cNvPr>
          <p:cNvGrpSpPr/>
          <p:nvPr/>
        </p:nvGrpSpPr>
        <p:grpSpPr>
          <a:xfrm>
            <a:off x="6141032" y="4091439"/>
            <a:ext cx="6024986" cy="1325563"/>
            <a:chOff x="6141032" y="4091439"/>
            <a:chExt cx="6024986" cy="1325563"/>
          </a:xfrm>
        </p:grpSpPr>
        <p:sp>
          <p:nvSpPr>
            <p:cNvPr id="10" name="blue box">
              <a:extLst>
                <a:ext uri="{FF2B5EF4-FFF2-40B4-BE49-F238E27FC236}">
                  <a16:creationId xmlns:a16="http://schemas.microsoft.com/office/drawing/2014/main" id="{C1B187BF-EB83-AFAD-7FBC-6C17D192EA81}"/>
                </a:ext>
              </a:extLst>
            </p:cNvPr>
            <p:cNvSpPr/>
            <p:nvPr/>
          </p:nvSpPr>
          <p:spPr>
            <a:xfrm>
              <a:off x="6141032" y="4091439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1A6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turned rectangle">
              <a:extLst>
                <a:ext uri="{FF2B5EF4-FFF2-40B4-BE49-F238E27FC236}">
                  <a16:creationId xmlns:a16="http://schemas.microsoft.com/office/drawing/2014/main" id="{CF405C5F-16AF-4946-AD24-A883D9FA40BE}"/>
                </a:ext>
              </a:extLst>
            </p:cNvPr>
            <p:cNvSpPr/>
            <p:nvPr/>
          </p:nvSpPr>
          <p:spPr>
            <a:xfrm rot="2700000">
              <a:off x="6437373" y="4561677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" name="Red Answer">
            <a:extLst>
              <a:ext uri="{FF2B5EF4-FFF2-40B4-BE49-F238E27FC236}">
                <a16:creationId xmlns:a16="http://schemas.microsoft.com/office/drawing/2014/main" id="{2F2FE05A-9231-2D7A-7F16-EC194CB72838}"/>
              </a:ext>
            </a:extLst>
          </p:cNvPr>
          <p:cNvGrpSpPr/>
          <p:nvPr/>
        </p:nvGrpSpPr>
        <p:grpSpPr>
          <a:xfrm>
            <a:off x="25983" y="4091438"/>
            <a:ext cx="6024986" cy="1330232"/>
            <a:chOff x="25983" y="4091438"/>
            <a:chExt cx="6024986" cy="1330232"/>
          </a:xfrm>
        </p:grpSpPr>
        <p:sp>
          <p:nvSpPr>
            <p:cNvPr id="4" name="red box">
              <a:extLst>
                <a:ext uri="{FF2B5EF4-FFF2-40B4-BE49-F238E27FC236}">
                  <a16:creationId xmlns:a16="http://schemas.microsoft.com/office/drawing/2014/main" id="{0E641A84-B1BD-9562-D1FD-A6E6A994CA27}"/>
                </a:ext>
              </a:extLst>
            </p:cNvPr>
            <p:cNvSpPr/>
            <p:nvPr/>
          </p:nvSpPr>
          <p:spPr>
            <a:xfrm>
              <a:off x="25983" y="4096107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E21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riangle">
              <a:extLst>
                <a:ext uri="{FF2B5EF4-FFF2-40B4-BE49-F238E27FC236}">
                  <a16:creationId xmlns:a16="http://schemas.microsoft.com/office/drawing/2014/main" id="{7DFAA668-B2D7-F748-00A1-FAC69B52571E}"/>
                </a:ext>
              </a:extLst>
            </p:cNvPr>
            <p:cNvSpPr/>
            <p:nvPr/>
          </p:nvSpPr>
          <p:spPr>
            <a:xfrm>
              <a:off x="309372" y="4529423"/>
              <a:ext cx="437554" cy="50686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#sl-pollanswer(0)">
              <a:extLst>
                <a:ext uri="{FF2B5EF4-FFF2-40B4-BE49-F238E27FC236}">
                  <a16:creationId xmlns:a16="http://schemas.microsoft.com/office/drawing/2014/main" id="{CE609E9D-8043-6E78-A94A-DE1EE212CD15}"/>
                </a:ext>
              </a:extLst>
            </p:cNvPr>
            <p:cNvSpPr txBox="1">
              <a:spLocks/>
            </p:cNvSpPr>
            <p:nvPr/>
          </p:nvSpPr>
          <p:spPr>
            <a:xfrm>
              <a:off x="682751" y="4091438"/>
              <a:ext cx="5213980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dirty="0">
                  <a:solidFill>
                    <a:schemeClr val="bg1"/>
                  </a:solidFill>
                </a:rPr>
                <a:t>أريد اختيار تخصص جامعي يومًا ما</a:t>
              </a:r>
              <a:endParaRPr kumimoji="0" lang="de-DE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sp>
        <p:nvSpPr>
          <p:cNvPr id="7" name="question container">
            <a:extLst>
              <a:ext uri="{FF2B5EF4-FFF2-40B4-BE49-F238E27FC236}">
                <a16:creationId xmlns:a16="http://schemas.microsoft.com/office/drawing/2014/main" id="{69A924F6-6E4D-CF4D-477D-D3002C30DC7B}"/>
              </a:ext>
            </a:extLst>
          </p:cNvPr>
          <p:cNvSpPr/>
          <p:nvPr/>
        </p:nvSpPr>
        <p:spPr>
          <a:xfrm>
            <a:off x="0" y="0"/>
            <a:ext cx="12192000" cy="100965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#sl-pollquestion()">
            <a:extLst>
              <a:ext uri="{FF2B5EF4-FFF2-40B4-BE49-F238E27FC236}">
                <a16:creationId xmlns:a16="http://schemas.microsoft.com/office/drawing/2014/main" id="{233D6D79-2527-CAD9-DA77-C326D74D0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84" y="0"/>
            <a:ext cx="12166016" cy="1014319"/>
          </a:xfrm>
        </p:spPr>
        <p:txBody>
          <a:bodyPr>
            <a:noAutofit/>
          </a:bodyPr>
          <a:lstStyle/>
          <a:p>
            <a:pPr algn="ctr" rtl="1"/>
            <a:r>
              <a:rPr lang="ar-SA" sz="4000" b="1" dirty="0">
                <a:solidFill>
                  <a:srgbClr val="000000"/>
                </a:solidFill>
                <a:latin typeface="Andalus" panose="02020603050405020304" pitchFamily="18" charset="-78"/>
                <a:cs typeface="+mn-cs"/>
              </a:rPr>
              <a:t>أي من هذه الأهداف يعد هدفًا ذكيًا (</a:t>
            </a:r>
            <a:r>
              <a:rPr lang="en-US" sz="4000" b="1" dirty="0">
                <a:solidFill>
                  <a:srgbClr val="000000"/>
                </a:solidFill>
                <a:latin typeface="Andalus" panose="02020603050405020304" pitchFamily="18" charset="-78"/>
                <a:cs typeface="+mn-cs"/>
              </a:rPr>
              <a:t>SMART</a:t>
            </a:r>
            <a:r>
              <a:rPr lang="ar-SA" sz="4000" b="1" dirty="0">
                <a:solidFill>
                  <a:srgbClr val="000000"/>
                </a:solidFill>
                <a:latin typeface="Andalus" panose="02020603050405020304" pitchFamily="18" charset="-78"/>
                <a:cs typeface="+mn-cs"/>
              </a:rPr>
              <a:t>)؟</a:t>
            </a:r>
            <a:endParaRPr lang="de-DE" sz="4000" b="1" dirty="0">
              <a:latin typeface="Andalus" panose="02020603050405020304" pitchFamily="18" charset="-78"/>
              <a:cs typeface="+mn-cs"/>
            </a:endParaRPr>
          </a:p>
        </p:txBody>
      </p:sp>
      <p:grpSp>
        <p:nvGrpSpPr>
          <p:cNvPr id="17" name="Timer">
            <a:extLst>
              <a:ext uri="{FF2B5EF4-FFF2-40B4-BE49-F238E27FC236}">
                <a16:creationId xmlns:a16="http://schemas.microsoft.com/office/drawing/2014/main" id="{64A52205-86A1-D1ED-58B3-537FC1E5356E}"/>
              </a:ext>
            </a:extLst>
          </p:cNvPr>
          <p:cNvGrpSpPr/>
          <p:nvPr/>
        </p:nvGrpSpPr>
        <p:grpSpPr>
          <a:xfrm>
            <a:off x="433042" y="1626570"/>
            <a:ext cx="2435016" cy="1513853"/>
            <a:chOff x="9853919" y="1976970"/>
            <a:chExt cx="1624012" cy="1009650"/>
          </a:xfrm>
        </p:grpSpPr>
        <p:sp>
          <p:nvSpPr>
            <p:cNvPr id="14" name="container-time">
              <a:extLst>
                <a:ext uri="{FF2B5EF4-FFF2-40B4-BE49-F238E27FC236}">
                  <a16:creationId xmlns:a16="http://schemas.microsoft.com/office/drawing/2014/main" id="{EA200DFE-5C03-5CAB-8C34-209FC1D9ED59}"/>
                </a:ext>
              </a:extLst>
            </p:cNvPr>
            <p:cNvSpPr/>
            <p:nvPr/>
          </p:nvSpPr>
          <p:spPr>
            <a:xfrm>
              <a:off x="10161100" y="1976970"/>
              <a:ext cx="1009650" cy="1009650"/>
            </a:xfrm>
            <a:prstGeom prst="ellipse">
              <a:avLst/>
            </a:prstGeom>
            <a:solidFill>
              <a:srgbClr val="854C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#sl-countdown()">
              <a:extLst>
                <a:ext uri="{FF2B5EF4-FFF2-40B4-BE49-F238E27FC236}">
                  <a16:creationId xmlns:a16="http://schemas.microsoft.com/office/drawing/2014/main" id="{F7389133-4646-D862-81DF-1674C637D71F}"/>
                </a:ext>
              </a:extLst>
            </p:cNvPr>
            <p:cNvSpPr txBox="1"/>
            <p:nvPr/>
          </p:nvSpPr>
          <p:spPr>
            <a:xfrm>
              <a:off x="9853919" y="2179353"/>
              <a:ext cx="1624012" cy="6158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sz="5400" b="1" dirty="0">
                  <a:solidFill>
                    <a:prstClr val="black"/>
                  </a:solidFill>
                  <a:latin typeface="Calibri Light" panose="020F0302020204030204" pitchFamily="34" charset="0"/>
                </a:rPr>
                <a:t>٢١</a:t>
              </a:r>
              <a:endParaRPr lang="ar-LB" sz="5400" b="1" dirty="0">
                <a:solidFill>
                  <a:prstClr val="black"/>
                </a:solidFill>
                <a:latin typeface="Calibri Light" panose="020F0302020204030204" pitchFamily="34" charset="0"/>
              </a:endParaRPr>
            </a:p>
          </p:txBody>
        </p:sp>
      </p:grpSp>
      <p:sp>
        <p:nvSpPr>
          <p:cNvPr id="15" name="#sl-pollanswer(1)">
            <a:extLst>
              <a:ext uri="{FF2B5EF4-FFF2-40B4-BE49-F238E27FC236}">
                <a16:creationId xmlns:a16="http://schemas.microsoft.com/office/drawing/2014/main" id="{089D2FAC-7DFA-F94C-71ED-4E4EF20AACEC}"/>
              </a:ext>
            </a:extLst>
          </p:cNvPr>
          <p:cNvSpPr txBox="1">
            <a:spLocks/>
          </p:cNvSpPr>
          <p:nvPr/>
        </p:nvSpPr>
        <p:spPr>
          <a:xfrm>
            <a:off x="6876305" y="4137159"/>
            <a:ext cx="511344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600" dirty="0">
                <a:solidFill>
                  <a:schemeClr val="bg1"/>
                </a:solidFill>
              </a:rPr>
              <a:t>سأبحث في ٣ تخصصات جامعية تتناسب مع مهاراتي واهتماماتي خلال الشهر القادم</a:t>
            </a:r>
            <a:endParaRPr kumimoji="0" lang="ar-LB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57CB164-8F76-7414-B8B9-8C5C84C3B60A}"/>
              </a:ext>
            </a:extLst>
          </p:cNvPr>
          <p:cNvSpPr/>
          <p:nvPr/>
        </p:nvSpPr>
        <p:spPr>
          <a:xfrm>
            <a:off x="6270110" y="4091438"/>
            <a:ext cx="6050969" cy="1325562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A colorful text with text and symbols&#10;&#10;AI-generated content may be incorrect.">
            <a:extLst>
              <a:ext uri="{FF2B5EF4-FFF2-40B4-BE49-F238E27FC236}">
                <a16:creationId xmlns:a16="http://schemas.microsoft.com/office/drawing/2014/main" id="{5D0C63C4-68B9-FCD1-A87E-58C46AEA28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641" y="1018988"/>
            <a:ext cx="5289580" cy="3022618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052D5A7B-7059-1759-E27E-DA34B40C5154}"/>
              </a:ext>
            </a:extLst>
          </p:cNvPr>
          <p:cNvSpPr/>
          <p:nvPr/>
        </p:nvSpPr>
        <p:spPr>
          <a:xfrm>
            <a:off x="6970934" y="2853350"/>
            <a:ext cx="1403446" cy="11545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6597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5C3500-D340-C80C-1BC8-1F5C32C760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logo" descr="Ein Bild, das Objekt, Uhr, Monitor enthält.&#10;&#10;Automatisch generierte Beschreibung">
            <a:extLst>
              <a:ext uri="{FF2B5EF4-FFF2-40B4-BE49-F238E27FC236}">
                <a16:creationId xmlns:a16="http://schemas.microsoft.com/office/drawing/2014/main" id="{2833D01F-DE18-FA70-8C14-C04E9AF43E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521" y="161614"/>
            <a:ext cx="903237" cy="172750"/>
          </a:xfrm>
          <a:prstGeom prst="rect">
            <a:avLst/>
          </a:prstGeom>
        </p:spPr>
      </p:pic>
      <p:grpSp>
        <p:nvGrpSpPr>
          <p:cNvPr id="13" name="Green Answer">
            <a:extLst>
              <a:ext uri="{FF2B5EF4-FFF2-40B4-BE49-F238E27FC236}">
                <a16:creationId xmlns:a16="http://schemas.microsoft.com/office/drawing/2014/main" id="{5D2824B3-2388-9AE8-3D39-7B7E24D8A58E}"/>
              </a:ext>
            </a:extLst>
          </p:cNvPr>
          <p:cNvGrpSpPr/>
          <p:nvPr/>
        </p:nvGrpSpPr>
        <p:grpSpPr>
          <a:xfrm>
            <a:off x="6141032" y="5500572"/>
            <a:ext cx="6024985" cy="1325564"/>
            <a:chOff x="6141032" y="5500572"/>
            <a:chExt cx="6024985" cy="1325564"/>
          </a:xfrm>
        </p:grpSpPr>
        <p:sp>
          <p:nvSpPr>
            <p:cNvPr id="6" name="green box">
              <a:extLst>
                <a:ext uri="{FF2B5EF4-FFF2-40B4-BE49-F238E27FC236}">
                  <a16:creationId xmlns:a16="http://schemas.microsoft.com/office/drawing/2014/main" id="{14F052ED-F56E-496A-2147-86EF1D12834D}"/>
                </a:ext>
              </a:extLst>
            </p:cNvPr>
            <p:cNvSpPr/>
            <p:nvPr/>
          </p:nvSpPr>
          <p:spPr>
            <a:xfrm>
              <a:off x="6141032" y="5500572"/>
              <a:ext cx="6024985" cy="1325563"/>
            </a:xfrm>
            <a:prstGeom prst="roundRect">
              <a:avLst>
                <a:gd name="adj" fmla="val 0"/>
              </a:avLst>
            </a:prstGeom>
            <a:solidFill>
              <a:srgbClr val="288F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">
              <a:extLst>
                <a:ext uri="{FF2B5EF4-FFF2-40B4-BE49-F238E27FC236}">
                  <a16:creationId xmlns:a16="http://schemas.microsoft.com/office/drawing/2014/main" id="{FF60062B-DB8C-C3C8-6ABB-77DE2FD8D7E8}"/>
                </a:ext>
              </a:extLst>
            </p:cNvPr>
            <p:cNvSpPr/>
            <p:nvPr/>
          </p:nvSpPr>
          <p:spPr>
            <a:xfrm>
              <a:off x="6431381" y="5940676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#sl-pollanswer(3)">
              <a:extLst>
                <a:ext uri="{FF2B5EF4-FFF2-40B4-BE49-F238E27FC236}">
                  <a16:creationId xmlns:a16="http://schemas.microsoft.com/office/drawing/2014/main" id="{94901B3D-4C90-5D97-63F9-3CFB0527C75F}"/>
                </a:ext>
              </a:extLst>
            </p:cNvPr>
            <p:cNvSpPr txBox="1">
              <a:spLocks/>
            </p:cNvSpPr>
            <p:nvPr/>
          </p:nvSpPr>
          <p:spPr>
            <a:xfrm>
              <a:off x="6898339" y="5532438"/>
              <a:ext cx="5113439" cy="129369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dirty="0">
                  <a:solidFill>
                    <a:schemeClr val="bg1"/>
                  </a:solidFill>
                </a:rPr>
                <a:t>الجدالات دائمًا تدمر الصداقات</a:t>
              </a:r>
              <a:endPara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grpSp>
        <p:nvGrpSpPr>
          <p:cNvPr id="9" name="Yellow Answer">
            <a:extLst>
              <a:ext uri="{FF2B5EF4-FFF2-40B4-BE49-F238E27FC236}">
                <a16:creationId xmlns:a16="http://schemas.microsoft.com/office/drawing/2014/main" id="{83D8AF47-5A7E-9320-4CA1-A6D8ACE1B4B6}"/>
              </a:ext>
            </a:extLst>
          </p:cNvPr>
          <p:cNvGrpSpPr/>
          <p:nvPr/>
        </p:nvGrpSpPr>
        <p:grpSpPr>
          <a:xfrm>
            <a:off x="25983" y="5500573"/>
            <a:ext cx="6024986" cy="1325563"/>
            <a:chOff x="25983" y="5500573"/>
            <a:chExt cx="6024986" cy="1325563"/>
          </a:xfrm>
        </p:grpSpPr>
        <p:sp>
          <p:nvSpPr>
            <p:cNvPr id="8" name="yellow box">
              <a:extLst>
                <a:ext uri="{FF2B5EF4-FFF2-40B4-BE49-F238E27FC236}">
                  <a16:creationId xmlns:a16="http://schemas.microsoft.com/office/drawing/2014/main" id="{98320D18-49F6-43EC-869D-14CE4E5F3C7E}"/>
                </a:ext>
              </a:extLst>
            </p:cNvPr>
            <p:cNvSpPr/>
            <p:nvPr/>
          </p:nvSpPr>
          <p:spPr>
            <a:xfrm>
              <a:off x="25983" y="5500573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D89E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circle">
              <a:extLst>
                <a:ext uri="{FF2B5EF4-FFF2-40B4-BE49-F238E27FC236}">
                  <a16:creationId xmlns:a16="http://schemas.microsoft.com/office/drawing/2014/main" id="{47856F96-B9DA-2A48-BFDD-82641248CF0B}"/>
                </a:ext>
              </a:extLst>
            </p:cNvPr>
            <p:cNvSpPr/>
            <p:nvPr/>
          </p:nvSpPr>
          <p:spPr>
            <a:xfrm>
              <a:off x="287080" y="5920615"/>
              <a:ext cx="482138" cy="4821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#sl-pollanswer(2)">
              <a:extLst>
                <a:ext uri="{FF2B5EF4-FFF2-40B4-BE49-F238E27FC236}">
                  <a16:creationId xmlns:a16="http://schemas.microsoft.com/office/drawing/2014/main" id="{DB70B81D-144D-BB4E-0945-C6A4A7E7A31B}"/>
                </a:ext>
              </a:extLst>
            </p:cNvPr>
            <p:cNvSpPr txBox="1">
              <a:spLocks/>
            </p:cNvSpPr>
            <p:nvPr/>
          </p:nvSpPr>
          <p:spPr>
            <a:xfrm>
              <a:off x="738094" y="5532438"/>
              <a:ext cx="5191687" cy="129369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dirty="0">
                  <a:solidFill>
                    <a:schemeClr val="bg1"/>
                  </a:solidFill>
                </a:rPr>
                <a:t>وجهة النظر مهمة، وفهم كلا الجانبين هو الأساس</a:t>
              </a:r>
              <a:endPara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grpSp>
        <p:nvGrpSpPr>
          <p:cNvPr id="5" name="Blue Answer">
            <a:extLst>
              <a:ext uri="{FF2B5EF4-FFF2-40B4-BE49-F238E27FC236}">
                <a16:creationId xmlns:a16="http://schemas.microsoft.com/office/drawing/2014/main" id="{2FF477DC-1898-6E8E-078C-41AFA388AAD9}"/>
              </a:ext>
            </a:extLst>
          </p:cNvPr>
          <p:cNvGrpSpPr/>
          <p:nvPr/>
        </p:nvGrpSpPr>
        <p:grpSpPr>
          <a:xfrm>
            <a:off x="6141032" y="4091439"/>
            <a:ext cx="6024986" cy="1325563"/>
            <a:chOff x="6141032" y="4091439"/>
            <a:chExt cx="6024986" cy="1325563"/>
          </a:xfrm>
        </p:grpSpPr>
        <p:sp>
          <p:nvSpPr>
            <p:cNvPr id="10" name="blue box">
              <a:extLst>
                <a:ext uri="{FF2B5EF4-FFF2-40B4-BE49-F238E27FC236}">
                  <a16:creationId xmlns:a16="http://schemas.microsoft.com/office/drawing/2014/main" id="{0F1E839D-928B-5B90-FBD9-629CBE787670}"/>
                </a:ext>
              </a:extLst>
            </p:cNvPr>
            <p:cNvSpPr/>
            <p:nvPr/>
          </p:nvSpPr>
          <p:spPr>
            <a:xfrm>
              <a:off x="6141032" y="4091439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1A6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turned rectangle">
              <a:extLst>
                <a:ext uri="{FF2B5EF4-FFF2-40B4-BE49-F238E27FC236}">
                  <a16:creationId xmlns:a16="http://schemas.microsoft.com/office/drawing/2014/main" id="{8BC393A4-613A-A843-4287-575702EFD2AB}"/>
                </a:ext>
              </a:extLst>
            </p:cNvPr>
            <p:cNvSpPr/>
            <p:nvPr/>
          </p:nvSpPr>
          <p:spPr>
            <a:xfrm rot="2700000">
              <a:off x="6437373" y="4561677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#sl-pollanswer(1)">
              <a:extLst>
                <a:ext uri="{FF2B5EF4-FFF2-40B4-BE49-F238E27FC236}">
                  <a16:creationId xmlns:a16="http://schemas.microsoft.com/office/drawing/2014/main" id="{D8DA0B67-230C-44B3-168D-E0CBEC07E221}"/>
                </a:ext>
              </a:extLst>
            </p:cNvPr>
            <p:cNvSpPr txBox="1">
              <a:spLocks/>
            </p:cNvSpPr>
            <p:nvPr/>
          </p:nvSpPr>
          <p:spPr>
            <a:xfrm>
              <a:off x="6876305" y="4091439"/>
              <a:ext cx="5113440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dirty="0">
                  <a:solidFill>
                    <a:schemeClr val="bg1"/>
                  </a:solidFill>
                </a:rPr>
                <a:t>يجب ألا يمزح الأصدقاء مع بعضهم أبداً</a:t>
              </a:r>
              <a:endParaRPr kumimoji="0" lang="ar-LB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grpSp>
        <p:nvGrpSpPr>
          <p:cNvPr id="3" name="Red Answer">
            <a:extLst>
              <a:ext uri="{FF2B5EF4-FFF2-40B4-BE49-F238E27FC236}">
                <a16:creationId xmlns:a16="http://schemas.microsoft.com/office/drawing/2014/main" id="{C7272EDE-C694-C22F-DE88-A141D477E088}"/>
              </a:ext>
            </a:extLst>
          </p:cNvPr>
          <p:cNvGrpSpPr/>
          <p:nvPr/>
        </p:nvGrpSpPr>
        <p:grpSpPr>
          <a:xfrm>
            <a:off x="25983" y="4091438"/>
            <a:ext cx="6024986" cy="1330232"/>
            <a:chOff x="25983" y="4091438"/>
            <a:chExt cx="6024986" cy="1330232"/>
          </a:xfrm>
        </p:grpSpPr>
        <p:sp>
          <p:nvSpPr>
            <p:cNvPr id="4" name="red box">
              <a:extLst>
                <a:ext uri="{FF2B5EF4-FFF2-40B4-BE49-F238E27FC236}">
                  <a16:creationId xmlns:a16="http://schemas.microsoft.com/office/drawing/2014/main" id="{67629905-727D-3704-8F78-2B9E5FC50BAB}"/>
                </a:ext>
              </a:extLst>
            </p:cNvPr>
            <p:cNvSpPr/>
            <p:nvPr/>
          </p:nvSpPr>
          <p:spPr>
            <a:xfrm>
              <a:off x="25983" y="4096107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E21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riangle">
              <a:extLst>
                <a:ext uri="{FF2B5EF4-FFF2-40B4-BE49-F238E27FC236}">
                  <a16:creationId xmlns:a16="http://schemas.microsoft.com/office/drawing/2014/main" id="{5F363C41-E0E6-4992-42B8-9DEB39C1B34A}"/>
                </a:ext>
              </a:extLst>
            </p:cNvPr>
            <p:cNvSpPr/>
            <p:nvPr/>
          </p:nvSpPr>
          <p:spPr>
            <a:xfrm>
              <a:off x="309372" y="4529423"/>
              <a:ext cx="437554" cy="50686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#sl-pollanswer(0)">
              <a:extLst>
                <a:ext uri="{FF2B5EF4-FFF2-40B4-BE49-F238E27FC236}">
                  <a16:creationId xmlns:a16="http://schemas.microsoft.com/office/drawing/2014/main" id="{C94B8FF6-24D0-F4FA-7FDE-6A6F7F6B5531}"/>
                </a:ext>
              </a:extLst>
            </p:cNvPr>
            <p:cNvSpPr txBox="1">
              <a:spLocks/>
            </p:cNvSpPr>
            <p:nvPr/>
          </p:nvSpPr>
          <p:spPr>
            <a:xfrm>
              <a:off x="682751" y="4091438"/>
              <a:ext cx="5213980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dirty="0">
                  <a:solidFill>
                    <a:schemeClr val="bg1"/>
                  </a:solidFill>
                </a:rPr>
                <a:t>يمكن لشخص واحد فقط أن يكون على حق في الجدال</a:t>
              </a:r>
              <a:endParaRPr kumimoji="0" lang="de-DE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sp>
        <p:nvSpPr>
          <p:cNvPr id="7" name="question container">
            <a:extLst>
              <a:ext uri="{FF2B5EF4-FFF2-40B4-BE49-F238E27FC236}">
                <a16:creationId xmlns:a16="http://schemas.microsoft.com/office/drawing/2014/main" id="{BB5C36A7-D1B0-1AD1-5BF8-F4EDDC96EDAA}"/>
              </a:ext>
            </a:extLst>
          </p:cNvPr>
          <p:cNvSpPr/>
          <p:nvPr/>
        </p:nvSpPr>
        <p:spPr>
          <a:xfrm>
            <a:off x="0" y="0"/>
            <a:ext cx="12192000" cy="100965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#sl-pollquestion()">
            <a:extLst>
              <a:ext uri="{FF2B5EF4-FFF2-40B4-BE49-F238E27FC236}">
                <a16:creationId xmlns:a16="http://schemas.microsoft.com/office/drawing/2014/main" id="{4B44CCAD-0456-7C5E-6143-FF6DA64D1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84" y="0"/>
            <a:ext cx="12166016" cy="1014319"/>
          </a:xfrm>
        </p:spPr>
        <p:txBody>
          <a:bodyPr>
            <a:normAutofit/>
          </a:bodyPr>
          <a:lstStyle/>
          <a:p>
            <a:pPr algn="ctr"/>
            <a:r>
              <a:rPr lang="ar-SA" sz="4800" b="1" dirty="0">
                <a:solidFill>
                  <a:srgbClr val="000000"/>
                </a:solidFill>
                <a:latin typeface="Andalus" panose="02020603050405020304" pitchFamily="18" charset="-78"/>
                <a:cs typeface="+mn-cs"/>
              </a:rPr>
              <a:t>ما الدرس الرئيسي من قصة لارا وجواد؟</a:t>
            </a:r>
            <a:endParaRPr lang="de-DE" sz="4800" b="1" dirty="0">
              <a:latin typeface="Andalus" panose="02020603050405020304" pitchFamily="18" charset="-78"/>
              <a:cs typeface="+mn-cs"/>
            </a:endParaRPr>
          </a:p>
        </p:txBody>
      </p:sp>
      <p:grpSp>
        <p:nvGrpSpPr>
          <p:cNvPr id="17" name="Timer">
            <a:extLst>
              <a:ext uri="{FF2B5EF4-FFF2-40B4-BE49-F238E27FC236}">
                <a16:creationId xmlns:a16="http://schemas.microsoft.com/office/drawing/2014/main" id="{C09B74F4-9EFE-BDEE-908C-CF0D24C0944A}"/>
              </a:ext>
            </a:extLst>
          </p:cNvPr>
          <p:cNvGrpSpPr/>
          <p:nvPr/>
        </p:nvGrpSpPr>
        <p:grpSpPr>
          <a:xfrm>
            <a:off x="433042" y="1626570"/>
            <a:ext cx="2435016" cy="1513853"/>
            <a:chOff x="9853919" y="1976970"/>
            <a:chExt cx="1624012" cy="1009650"/>
          </a:xfrm>
        </p:grpSpPr>
        <p:sp>
          <p:nvSpPr>
            <p:cNvPr id="14" name="container-time">
              <a:extLst>
                <a:ext uri="{FF2B5EF4-FFF2-40B4-BE49-F238E27FC236}">
                  <a16:creationId xmlns:a16="http://schemas.microsoft.com/office/drawing/2014/main" id="{42328159-649F-C0B2-9254-DF4ED608B164}"/>
                </a:ext>
              </a:extLst>
            </p:cNvPr>
            <p:cNvSpPr/>
            <p:nvPr/>
          </p:nvSpPr>
          <p:spPr>
            <a:xfrm>
              <a:off x="10161100" y="1976970"/>
              <a:ext cx="1009650" cy="1009650"/>
            </a:xfrm>
            <a:prstGeom prst="ellipse">
              <a:avLst/>
            </a:prstGeom>
            <a:solidFill>
              <a:srgbClr val="854C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#sl-countdown()">
              <a:extLst>
                <a:ext uri="{FF2B5EF4-FFF2-40B4-BE49-F238E27FC236}">
                  <a16:creationId xmlns:a16="http://schemas.microsoft.com/office/drawing/2014/main" id="{1A855E21-3E62-11AF-9F49-C0DDAA2517E9}"/>
                </a:ext>
              </a:extLst>
            </p:cNvPr>
            <p:cNvSpPr txBox="1"/>
            <p:nvPr/>
          </p:nvSpPr>
          <p:spPr>
            <a:xfrm>
              <a:off x="9853919" y="2179353"/>
              <a:ext cx="1624012" cy="6158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sz="5400" b="1" dirty="0">
                  <a:solidFill>
                    <a:prstClr val="black"/>
                  </a:solidFill>
                  <a:latin typeface="Calibri Light" panose="020F0302020204030204" pitchFamily="34" charset="0"/>
                </a:rPr>
                <a:t>٢</a:t>
              </a:r>
              <a:endParaRPr lang="ar-LB" sz="5400" b="1" dirty="0">
                <a:solidFill>
                  <a:prstClr val="black"/>
                </a:solidFill>
                <a:latin typeface="Calibri Light" panose="020F0302020204030204" pitchFamily="34" charset="0"/>
              </a:endParaRPr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DB522138-8F52-CB5B-48EF-1EE469B4D0D8}"/>
              </a:ext>
            </a:extLst>
          </p:cNvPr>
          <p:cNvSpPr/>
          <p:nvPr/>
        </p:nvSpPr>
        <p:spPr>
          <a:xfrm>
            <a:off x="152815" y="5446046"/>
            <a:ext cx="6050969" cy="1325562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person and person talking&#10;&#10;AI-generated content may be incorrect.">
            <a:extLst>
              <a:ext uri="{FF2B5EF4-FFF2-40B4-BE49-F238E27FC236}">
                <a16:creationId xmlns:a16="http://schemas.microsoft.com/office/drawing/2014/main" id="{29ED1DD2-4F86-27E3-A88E-31C16A4B56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70" b="22753"/>
          <a:stretch/>
        </p:blipFill>
        <p:spPr>
          <a:xfrm>
            <a:off x="4318787" y="1018987"/>
            <a:ext cx="3708666" cy="30771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6504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651B844-C392-80FB-EC1C-6160501F28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logo" descr="Ein Bild, das Objekt, Uhr, Monitor enthält.&#10;&#10;Automatisch generierte Beschreibung">
            <a:extLst>
              <a:ext uri="{FF2B5EF4-FFF2-40B4-BE49-F238E27FC236}">
                <a16:creationId xmlns:a16="http://schemas.microsoft.com/office/drawing/2014/main" id="{F4AEA13C-C8FB-2CB7-2DC5-D6E30B2DCA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521" y="161614"/>
            <a:ext cx="903237" cy="172750"/>
          </a:xfrm>
          <a:prstGeom prst="rect">
            <a:avLst/>
          </a:prstGeom>
        </p:spPr>
      </p:pic>
      <p:grpSp>
        <p:nvGrpSpPr>
          <p:cNvPr id="13" name="Green Answer">
            <a:extLst>
              <a:ext uri="{FF2B5EF4-FFF2-40B4-BE49-F238E27FC236}">
                <a16:creationId xmlns:a16="http://schemas.microsoft.com/office/drawing/2014/main" id="{E0FF53AE-FDEA-8120-43DD-2AB0EF830927}"/>
              </a:ext>
            </a:extLst>
          </p:cNvPr>
          <p:cNvGrpSpPr/>
          <p:nvPr/>
        </p:nvGrpSpPr>
        <p:grpSpPr>
          <a:xfrm>
            <a:off x="6141032" y="5500572"/>
            <a:ext cx="6024985" cy="1325564"/>
            <a:chOff x="6141032" y="5500572"/>
            <a:chExt cx="6024985" cy="1325564"/>
          </a:xfrm>
        </p:grpSpPr>
        <p:sp>
          <p:nvSpPr>
            <p:cNvPr id="6" name="green box">
              <a:extLst>
                <a:ext uri="{FF2B5EF4-FFF2-40B4-BE49-F238E27FC236}">
                  <a16:creationId xmlns:a16="http://schemas.microsoft.com/office/drawing/2014/main" id="{98606532-F4D9-00CC-C349-3A3B476E85C1}"/>
                </a:ext>
              </a:extLst>
            </p:cNvPr>
            <p:cNvSpPr/>
            <p:nvPr/>
          </p:nvSpPr>
          <p:spPr>
            <a:xfrm>
              <a:off x="6141032" y="5500572"/>
              <a:ext cx="6024985" cy="1325563"/>
            </a:xfrm>
            <a:prstGeom prst="roundRect">
              <a:avLst>
                <a:gd name="adj" fmla="val 0"/>
              </a:avLst>
            </a:prstGeom>
            <a:solidFill>
              <a:srgbClr val="288F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">
              <a:extLst>
                <a:ext uri="{FF2B5EF4-FFF2-40B4-BE49-F238E27FC236}">
                  <a16:creationId xmlns:a16="http://schemas.microsoft.com/office/drawing/2014/main" id="{9B242259-202E-4965-67C9-50D51FA5B546}"/>
                </a:ext>
              </a:extLst>
            </p:cNvPr>
            <p:cNvSpPr/>
            <p:nvPr/>
          </p:nvSpPr>
          <p:spPr>
            <a:xfrm>
              <a:off x="6431381" y="5940676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#sl-pollanswer(3)">
              <a:extLst>
                <a:ext uri="{FF2B5EF4-FFF2-40B4-BE49-F238E27FC236}">
                  <a16:creationId xmlns:a16="http://schemas.microsoft.com/office/drawing/2014/main" id="{AA84273D-385E-2642-D1DD-F6A9C6763D99}"/>
                </a:ext>
              </a:extLst>
            </p:cNvPr>
            <p:cNvSpPr txBox="1">
              <a:spLocks/>
            </p:cNvSpPr>
            <p:nvPr/>
          </p:nvSpPr>
          <p:spPr>
            <a:xfrm>
              <a:off x="6898339" y="5532438"/>
              <a:ext cx="5113439" cy="129369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dirty="0">
                  <a:solidFill>
                    <a:schemeClr val="bg1"/>
                  </a:solidFill>
                </a:rPr>
                <a:t>من خلال الفوز في كل جدال</a:t>
              </a:r>
              <a:endPara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grpSp>
        <p:nvGrpSpPr>
          <p:cNvPr id="9" name="Yellow Answer">
            <a:extLst>
              <a:ext uri="{FF2B5EF4-FFF2-40B4-BE49-F238E27FC236}">
                <a16:creationId xmlns:a16="http://schemas.microsoft.com/office/drawing/2014/main" id="{BEA97F75-7EF2-936F-96B6-E7BA10CE86B9}"/>
              </a:ext>
            </a:extLst>
          </p:cNvPr>
          <p:cNvGrpSpPr/>
          <p:nvPr/>
        </p:nvGrpSpPr>
        <p:grpSpPr>
          <a:xfrm>
            <a:off x="25983" y="5500573"/>
            <a:ext cx="6024986" cy="1325563"/>
            <a:chOff x="25983" y="5500573"/>
            <a:chExt cx="6024986" cy="1325563"/>
          </a:xfrm>
        </p:grpSpPr>
        <p:sp>
          <p:nvSpPr>
            <p:cNvPr id="8" name="yellow box">
              <a:extLst>
                <a:ext uri="{FF2B5EF4-FFF2-40B4-BE49-F238E27FC236}">
                  <a16:creationId xmlns:a16="http://schemas.microsoft.com/office/drawing/2014/main" id="{13ECE1AD-04C9-5294-F272-30885EE00ADD}"/>
                </a:ext>
              </a:extLst>
            </p:cNvPr>
            <p:cNvSpPr/>
            <p:nvPr/>
          </p:nvSpPr>
          <p:spPr>
            <a:xfrm>
              <a:off x="25983" y="5500573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D89E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circle">
              <a:extLst>
                <a:ext uri="{FF2B5EF4-FFF2-40B4-BE49-F238E27FC236}">
                  <a16:creationId xmlns:a16="http://schemas.microsoft.com/office/drawing/2014/main" id="{34EFD2C2-566E-377F-3073-C4951C2527C2}"/>
                </a:ext>
              </a:extLst>
            </p:cNvPr>
            <p:cNvSpPr/>
            <p:nvPr/>
          </p:nvSpPr>
          <p:spPr>
            <a:xfrm>
              <a:off x="287080" y="5920615"/>
              <a:ext cx="482138" cy="4821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#sl-pollanswer(2)">
              <a:extLst>
                <a:ext uri="{FF2B5EF4-FFF2-40B4-BE49-F238E27FC236}">
                  <a16:creationId xmlns:a16="http://schemas.microsoft.com/office/drawing/2014/main" id="{8285AE32-D122-2F35-9C35-331FF52CE1FA}"/>
                </a:ext>
              </a:extLst>
            </p:cNvPr>
            <p:cNvSpPr txBox="1">
              <a:spLocks/>
            </p:cNvSpPr>
            <p:nvPr/>
          </p:nvSpPr>
          <p:spPr>
            <a:xfrm>
              <a:off x="738094" y="5532438"/>
              <a:ext cx="5191687" cy="129369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dirty="0">
                  <a:solidFill>
                    <a:schemeClr val="bg1"/>
                  </a:solidFill>
                </a:rPr>
                <a:t>من خلال تجاهل وجهات نظر الآخرين</a:t>
              </a:r>
              <a:endPara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grpSp>
        <p:nvGrpSpPr>
          <p:cNvPr id="5" name="Blue Answer">
            <a:extLst>
              <a:ext uri="{FF2B5EF4-FFF2-40B4-BE49-F238E27FC236}">
                <a16:creationId xmlns:a16="http://schemas.microsoft.com/office/drawing/2014/main" id="{8D6AB41D-6491-E68B-2616-CA2907A44C81}"/>
              </a:ext>
            </a:extLst>
          </p:cNvPr>
          <p:cNvGrpSpPr/>
          <p:nvPr/>
        </p:nvGrpSpPr>
        <p:grpSpPr>
          <a:xfrm>
            <a:off x="6141032" y="4091439"/>
            <a:ext cx="6024986" cy="1325563"/>
            <a:chOff x="6141032" y="4091439"/>
            <a:chExt cx="6024986" cy="1325563"/>
          </a:xfrm>
        </p:grpSpPr>
        <p:sp>
          <p:nvSpPr>
            <p:cNvPr id="10" name="blue box">
              <a:extLst>
                <a:ext uri="{FF2B5EF4-FFF2-40B4-BE49-F238E27FC236}">
                  <a16:creationId xmlns:a16="http://schemas.microsoft.com/office/drawing/2014/main" id="{E625C42F-31DB-65A6-8107-DDE718358B6A}"/>
                </a:ext>
              </a:extLst>
            </p:cNvPr>
            <p:cNvSpPr/>
            <p:nvPr/>
          </p:nvSpPr>
          <p:spPr>
            <a:xfrm>
              <a:off x="6141032" y="4091439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1A6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turned rectangle">
              <a:extLst>
                <a:ext uri="{FF2B5EF4-FFF2-40B4-BE49-F238E27FC236}">
                  <a16:creationId xmlns:a16="http://schemas.microsoft.com/office/drawing/2014/main" id="{9EB28A99-48C3-4087-45B1-C4589CC0907B}"/>
                </a:ext>
              </a:extLst>
            </p:cNvPr>
            <p:cNvSpPr/>
            <p:nvPr/>
          </p:nvSpPr>
          <p:spPr>
            <a:xfrm rot="2700000">
              <a:off x="6437373" y="4561677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#sl-pollanswer(1)">
              <a:extLst>
                <a:ext uri="{FF2B5EF4-FFF2-40B4-BE49-F238E27FC236}">
                  <a16:creationId xmlns:a16="http://schemas.microsoft.com/office/drawing/2014/main" id="{972F6157-F1D0-97A3-F4D3-EDBF453FBC98}"/>
                </a:ext>
              </a:extLst>
            </p:cNvPr>
            <p:cNvSpPr txBox="1">
              <a:spLocks/>
            </p:cNvSpPr>
            <p:nvPr/>
          </p:nvSpPr>
          <p:spPr>
            <a:xfrm>
              <a:off x="6876305" y="4091439"/>
              <a:ext cx="5113440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dirty="0">
                  <a:solidFill>
                    <a:schemeClr val="bg1"/>
                  </a:solidFill>
                </a:rPr>
                <a:t>من خلال النظر دائمًا إلى السماء</a:t>
              </a:r>
              <a:endParaRPr kumimoji="0" lang="ar-LB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grpSp>
        <p:nvGrpSpPr>
          <p:cNvPr id="3" name="Red Answer">
            <a:extLst>
              <a:ext uri="{FF2B5EF4-FFF2-40B4-BE49-F238E27FC236}">
                <a16:creationId xmlns:a16="http://schemas.microsoft.com/office/drawing/2014/main" id="{AAFD7D5E-89C1-7AF8-F0BF-6DB2EF0E1142}"/>
              </a:ext>
            </a:extLst>
          </p:cNvPr>
          <p:cNvGrpSpPr/>
          <p:nvPr/>
        </p:nvGrpSpPr>
        <p:grpSpPr>
          <a:xfrm>
            <a:off x="25983" y="4091438"/>
            <a:ext cx="6024986" cy="1330232"/>
            <a:chOff x="25983" y="4091438"/>
            <a:chExt cx="6024986" cy="1330232"/>
          </a:xfrm>
        </p:grpSpPr>
        <p:sp>
          <p:nvSpPr>
            <p:cNvPr id="4" name="red box">
              <a:extLst>
                <a:ext uri="{FF2B5EF4-FFF2-40B4-BE49-F238E27FC236}">
                  <a16:creationId xmlns:a16="http://schemas.microsoft.com/office/drawing/2014/main" id="{076C1E16-BD5F-51EC-2084-BABF682725BB}"/>
                </a:ext>
              </a:extLst>
            </p:cNvPr>
            <p:cNvSpPr/>
            <p:nvPr/>
          </p:nvSpPr>
          <p:spPr>
            <a:xfrm>
              <a:off x="25983" y="4096107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E21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riangle">
              <a:extLst>
                <a:ext uri="{FF2B5EF4-FFF2-40B4-BE49-F238E27FC236}">
                  <a16:creationId xmlns:a16="http://schemas.microsoft.com/office/drawing/2014/main" id="{8DC4600E-669B-63E2-2360-0F6519FF567C}"/>
                </a:ext>
              </a:extLst>
            </p:cNvPr>
            <p:cNvSpPr/>
            <p:nvPr/>
          </p:nvSpPr>
          <p:spPr>
            <a:xfrm>
              <a:off x="309372" y="4529423"/>
              <a:ext cx="437554" cy="50686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#sl-pollanswer(0)">
              <a:extLst>
                <a:ext uri="{FF2B5EF4-FFF2-40B4-BE49-F238E27FC236}">
                  <a16:creationId xmlns:a16="http://schemas.microsoft.com/office/drawing/2014/main" id="{0D80878A-F341-8DE9-C31F-8E5417CEEE4E}"/>
                </a:ext>
              </a:extLst>
            </p:cNvPr>
            <p:cNvSpPr txBox="1">
              <a:spLocks/>
            </p:cNvSpPr>
            <p:nvPr/>
          </p:nvSpPr>
          <p:spPr>
            <a:xfrm>
              <a:off x="682751" y="4091438"/>
              <a:ext cx="5213980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dirty="0">
                  <a:solidFill>
                    <a:schemeClr val="bg1"/>
                  </a:solidFill>
                </a:rPr>
                <a:t>من خلال الثقة بحكمة الله وعدم الاعتماد فقط على حكمتنا</a:t>
              </a:r>
              <a:endParaRPr kumimoji="0" lang="de-DE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sp>
        <p:nvSpPr>
          <p:cNvPr id="7" name="question container">
            <a:extLst>
              <a:ext uri="{FF2B5EF4-FFF2-40B4-BE49-F238E27FC236}">
                <a16:creationId xmlns:a16="http://schemas.microsoft.com/office/drawing/2014/main" id="{47174FD0-8824-17DE-593B-C8568D65B9A5}"/>
              </a:ext>
            </a:extLst>
          </p:cNvPr>
          <p:cNvSpPr/>
          <p:nvPr/>
        </p:nvSpPr>
        <p:spPr>
          <a:xfrm>
            <a:off x="0" y="0"/>
            <a:ext cx="12192000" cy="100965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#sl-pollquestion()">
            <a:extLst>
              <a:ext uri="{FF2B5EF4-FFF2-40B4-BE49-F238E27FC236}">
                <a16:creationId xmlns:a16="http://schemas.microsoft.com/office/drawing/2014/main" id="{2AB5A4AB-0181-F0DD-C54B-D625DA128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84" y="0"/>
            <a:ext cx="12166016" cy="1014319"/>
          </a:xfrm>
        </p:spPr>
        <p:txBody>
          <a:bodyPr>
            <a:normAutofit/>
          </a:bodyPr>
          <a:lstStyle/>
          <a:p>
            <a:pPr algn="ctr"/>
            <a:r>
              <a:rPr lang="ar-SA" sz="4800" b="1" dirty="0">
                <a:solidFill>
                  <a:srgbClr val="000000"/>
                </a:solidFill>
                <a:latin typeface="Andalus" panose="02020603050405020304" pitchFamily="18" charset="-78"/>
                <a:cs typeface="+mn-cs"/>
              </a:rPr>
              <a:t>كيف يمكننا تطبيق مفهوم "النظر إلى الأعلى" في حياتنا؟</a:t>
            </a:r>
            <a:endParaRPr lang="de-DE" sz="4800" b="1" dirty="0">
              <a:latin typeface="Andalus" panose="02020603050405020304" pitchFamily="18" charset="-78"/>
              <a:cs typeface="+mn-cs"/>
            </a:endParaRPr>
          </a:p>
        </p:txBody>
      </p:sp>
      <p:grpSp>
        <p:nvGrpSpPr>
          <p:cNvPr id="17" name="Timer">
            <a:extLst>
              <a:ext uri="{FF2B5EF4-FFF2-40B4-BE49-F238E27FC236}">
                <a16:creationId xmlns:a16="http://schemas.microsoft.com/office/drawing/2014/main" id="{B7A0663E-D1CC-66F0-D057-1877652A8B50}"/>
              </a:ext>
            </a:extLst>
          </p:cNvPr>
          <p:cNvGrpSpPr/>
          <p:nvPr/>
        </p:nvGrpSpPr>
        <p:grpSpPr>
          <a:xfrm>
            <a:off x="433042" y="1626570"/>
            <a:ext cx="2435016" cy="1513853"/>
            <a:chOff x="9853919" y="1976970"/>
            <a:chExt cx="1624012" cy="1009650"/>
          </a:xfrm>
        </p:grpSpPr>
        <p:sp>
          <p:nvSpPr>
            <p:cNvPr id="14" name="container-time">
              <a:extLst>
                <a:ext uri="{FF2B5EF4-FFF2-40B4-BE49-F238E27FC236}">
                  <a16:creationId xmlns:a16="http://schemas.microsoft.com/office/drawing/2014/main" id="{E56DC742-443B-9B4B-CBA3-4091E8B5ADCB}"/>
                </a:ext>
              </a:extLst>
            </p:cNvPr>
            <p:cNvSpPr/>
            <p:nvPr/>
          </p:nvSpPr>
          <p:spPr>
            <a:xfrm>
              <a:off x="10161100" y="1976970"/>
              <a:ext cx="1009650" cy="1009650"/>
            </a:xfrm>
            <a:prstGeom prst="ellipse">
              <a:avLst/>
            </a:prstGeom>
            <a:solidFill>
              <a:srgbClr val="854C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#sl-countdown()">
              <a:extLst>
                <a:ext uri="{FF2B5EF4-FFF2-40B4-BE49-F238E27FC236}">
                  <a16:creationId xmlns:a16="http://schemas.microsoft.com/office/drawing/2014/main" id="{FEF3D501-C369-9EB1-DB84-C614E8E9BFA6}"/>
                </a:ext>
              </a:extLst>
            </p:cNvPr>
            <p:cNvSpPr txBox="1"/>
            <p:nvPr/>
          </p:nvSpPr>
          <p:spPr>
            <a:xfrm>
              <a:off x="9853919" y="2179353"/>
              <a:ext cx="1624012" cy="6158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sz="5400" b="1" dirty="0">
                  <a:solidFill>
                    <a:prstClr val="black"/>
                  </a:solidFill>
                  <a:latin typeface="Calibri Light" panose="020F0302020204030204" pitchFamily="34" charset="0"/>
                </a:rPr>
                <a:t>٣</a:t>
              </a:r>
              <a:endParaRPr lang="ar-LB" sz="5400" b="1" dirty="0">
                <a:solidFill>
                  <a:prstClr val="black"/>
                </a:solidFill>
                <a:latin typeface="Calibri Light" panose="020F0302020204030204" pitchFamily="34" charset="0"/>
              </a:endParaRPr>
            </a:p>
          </p:txBody>
        </p:sp>
      </p:grpSp>
      <p:pic>
        <p:nvPicPr>
          <p:cNvPr id="15" name="Picture 14" descr="A group of arrows pointing up&#10;&#10;AI-generated content may be incorrect.">
            <a:extLst>
              <a:ext uri="{FF2B5EF4-FFF2-40B4-BE49-F238E27FC236}">
                <a16:creationId xmlns:a16="http://schemas.microsoft.com/office/drawing/2014/main" id="{6C8EBDDB-8CBF-17B3-B2F5-06A18962AD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22" b="19329"/>
          <a:stretch/>
        </p:blipFill>
        <p:spPr>
          <a:xfrm>
            <a:off x="4113298" y="1010896"/>
            <a:ext cx="3875341" cy="31075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2484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0991A5-B7D6-7A49-822F-1CE7A1B89D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logo" descr="Ein Bild, das Objekt, Uhr, Monitor enthält.&#10;&#10;Automatisch generierte Beschreibung">
            <a:extLst>
              <a:ext uri="{FF2B5EF4-FFF2-40B4-BE49-F238E27FC236}">
                <a16:creationId xmlns:a16="http://schemas.microsoft.com/office/drawing/2014/main" id="{4C270B1F-6081-6FD5-0211-F93616A851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521" y="161614"/>
            <a:ext cx="903237" cy="172750"/>
          </a:xfrm>
          <a:prstGeom prst="rect">
            <a:avLst/>
          </a:prstGeom>
        </p:spPr>
      </p:pic>
      <p:grpSp>
        <p:nvGrpSpPr>
          <p:cNvPr id="13" name="Green Answer">
            <a:extLst>
              <a:ext uri="{FF2B5EF4-FFF2-40B4-BE49-F238E27FC236}">
                <a16:creationId xmlns:a16="http://schemas.microsoft.com/office/drawing/2014/main" id="{242E9BD2-15BF-B493-8E79-2E1336BC7262}"/>
              </a:ext>
            </a:extLst>
          </p:cNvPr>
          <p:cNvGrpSpPr/>
          <p:nvPr/>
        </p:nvGrpSpPr>
        <p:grpSpPr>
          <a:xfrm>
            <a:off x="6141032" y="5500572"/>
            <a:ext cx="6024985" cy="1325564"/>
            <a:chOff x="6141032" y="5500572"/>
            <a:chExt cx="6024985" cy="1325564"/>
          </a:xfrm>
        </p:grpSpPr>
        <p:sp>
          <p:nvSpPr>
            <p:cNvPr id="6" name="green box">
              <a:extLst>
                <a:ext uri="{FF2B5EF4-FFF2-40B4-BE49-F238E27FC236}">
                  <a16:creationId xmlns:a16="http://schemas.microsoft.com/office/drawing/2014/main" id="{E4DAAE16-686C-4856-BB24-50DCD4C8AD42}"/>
                </a:ext>
              </a:extLst>
            </p:cNvPr>
            <p:cNvSpPr/>
            <p:nvPr/>
          </p:nvSpPr>
          <p:spPr>
            <a:xfrm>
              <a:off x="6141032" y="5500572"/>
              <a:ext cx="6024985" cy="1325563"/>
            </a:xfrm>
            <a:prstGeom prst="roundRect">
              <a:avLst>
                <a:gd name="adj" fmla="val 0"/>
              </a:avLst>
            </a:prstGeom>
            <a:solidFill>
              <a:srgbClr val="288F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">
              <a:extLst>
                <a:ext uri="{FF2B5EF4-FFF2-40B4-BE49-F238E27FC236}">
                  <a16:creationId xmlns:a16="http://schemas.microsoft.com/office/drawing/2014/main" id="{47FFC391-4552-0768-65B9-67381BF5FAD1}"/>
                </a:ext>
              </a:extLst>
            </p:cNvPr>
            <p:cNvSpPr/>
            <p:nvPr/>
          </p:nvSpPr>
          <p:spPr>
            <a:xfrm>
              <a:off x="6431381" y="5940676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#sl-pollanswer(3)">
              <a:extLst>
                <a:ext uri="{FF2B5EF4-FFF2-40B4-BE49-F238E27FC236}">
                  <a16:creationId xmlns:a16="http://schemas.microsoft.com/office/drawing/2014/main" id="{FE638938-BD2D-D4A5-C0F5-5B31AADCE071}"/>
                </a:ext>
              </a:extLst>
            </p:cNvPr>
            <p:cNvSpPr txBox="1">
              <a:spLocks/>
            </p:cNvSpPr>
            <p:nvPr/>
          </p:nvSpPr>
          <p:spPr>
            <a:xfrm>
              <a:off x="6898339" y="5532438"/>
              <a:ext cx="5113439" cy="129369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dirty="0">
                  <a:solidFill>
                    <a:schemeClr val="bg1"/>
                  </a:solidFill>
                </a:rPr>
                <a:t>من خلال الفوز في كل جدال</a:t>
              </a:r>
              <a:endPara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grpSp>
        <p:nvGrpSpPr>
          <p:cNvPr id="9" name="Yellow Answer">
            <a:extLst>
              <a:ext uri="{FF2B5EF4-FFF2-40B4-BE49-F238E27FC236}">
                <a16:creationId xmlns:a16="http://schemas.microsoft.com/office/drawing/2014/main" id="{2F2A5875-32F2-051D-419F-08BAA14354B5}"/>
              </a:ext>
            </a:extLst>
          </p:cNvPr>
          <p:cNvGrpSpPr/>
          <p:nvPr/>
        </p:nvGrpSpPr>
        <p:grpSpPr>
          <a:xfrm>
            <a:off x="25983" y="5500573"/>
            <a:ext cx="6024986" cy="1325563"/>
            <a:chOff x="25983" y="5500573"/>
            <a:chExt cx="6024986" cy="1325563"/>
          </a:xfrm>
        </p:grpSpPr>
        <p:sp>
          <p:nvSpPr>
            <p:cNvPr id="8" name="yellow box">
              <a:extLst>
                <a:ext uri="{FF2B5EF4-FFF2-40B4-BE49-F238E27FC236}">
                  <a16:creationId xmlns:a16="http://schemas.microsoft.com/office/drawing/2014/main" id="{59749486-9550-F57B-F913-BF431F331F7E}"/>
                </a:ext>
              </a:extLst>
            </p:cNvPr>
            <p:cNvSpPr/>
            <p:nvPr/>
          </p:nvSpPr>
          <p:spPr>
            <a:xfrm>
              <a:off x="25983" y="5500573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D89E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circle">
              <a:extLst>
                <a:ext uri="{FF2B5EF4-FFF2-40B4-BE49-F238E27FC236}">
                  <a16:creationId xmlns:a16="http://schemas.microsoft.com/office/drawing/2014/main" id="{72A12A48-564B-A831-D157-5439341F9AED}"/>
                </a:ext>
              </a:extLst>
            </p:cNvPr>
            <p:cNvSpPr/>
            <p:nvPr/>
          </p:nvSpPr>
          <p:spPr>
            <a:xfrm>
              <a:off x="287080" y="5920615"/>
              <a:ext cx="482138" cy="4821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#sl-pollanswer(2)">
              <a:extLst>
                <a:ext uri="{FF2B5EF4-FFF2-40B4-BE49-F238E27FC236}">
                  <a16:creationId xmlns:a16="http://schemas.microsoft.com/office/drawing/2014/main" id="{2F902C5D-8137-679A-16B6-1882E7345810}"/>
                </a:ext>
              </a:extLst>
            </p:cNvPr>
            <p:cNvSpPr txBox="1">
              <a:spLocks/>
            </p:cNvSpPr>
            <p:nvPr/>
          </p:nvSpPr>
          <p:spPr>
            <a:xfrm>
              <a:off x="738094" y="5532438"/>
              <a:ext cx="5191687" cy="129369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dirty="0">
                  <a:solidFill>
                    <a:schemeClr val="bg1"/>
                  </a:solidFill>
                </a:rPr>
                <a:t>من خلال تجاهل وجهات نظر الآخرين</a:t>
              </a:r>
              <a:endPara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grpSp>
        <p:nvGrpSpPr>
          <p:cNvPr id="5" name="Blue Answer">
            <a:extLst>
              <a:ext uri="{FF2B5EF4-FFF2-40B4-BE49-F238E27FC236}">
                <a16:creationId xmlns:a16="http://schemas.microsoft.com/office/drawing/2014/main" id="{56A952C2-0F0F-2E76-2B90-05681056B9AA}"/>
              </a:ext>
            </a:extLst>
          </p:cNvPr>
          <p:cNvGrpSpPr/>
          <p:nvPr/>
        </p:nvGrpSpPr>
        <p:grpSpPr>
          <a:xfrm>
            <a:off x="6141032" y="4091439"/>
            <a:ext cx="6024986" cy="1325563"/>
            <a:chOff x="6141032" y="4091439"/>
            <a:chExt cx="6024986" cy="1325563"/>
          </a:xfrm>
        </p:grpSpPr>
        <p:sp>
          <p:nvSpPr>
            <p:cNvPr id="10" name="blue box">
              <a:extLst>
                <a:ext uri="{FF2B5EF4-FFF2-40B4-BE49-F238E27FC236}">
                  <a16:creationId xmlns:a16="http://schemas.microsoft.com/office/drawing/2014/main" id="{1A3A8D61-9596-5196-A9B0-CF1D22E0E9D3}"/>
                </a:ext>
              </a:extLst>
            </p:cNvPr>
            <p:cNvSpPr/>
            <p:nvPr/>
          </p:nvSpPr>
          <p:spPr>
            <a:xfrm>
              <a:off x="6141032" y="4091439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1A6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turned rectangle">
              <a:extLst>
                <a:ext uri="{FF2B5EF4-FFF2-40B4-BE49-F238E27FC236}">
                  <a16:creationId xmlns:a16="http://schemas.microsoft.com/office/drawing/2014/main" id="{46A47BA8-57D6-A4EE-9119-420365B0EFB6}"/>
                </a:ext>
              </a:extLst>
            </p:cNvPr>
            <p:cNvSpPr/>
            <p:nvPr/>
          </p:nvSpPr>
          <p:spPr>
            <a:xfrm rot="2700000">
              <a:off x="6437373" y="4561677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#sl-pollanswer(1)">
              <a:extLst>
                <a:ext uri="{FF2B5EF4-FFF2-40B4-BE49-F238E27FC236}">
                  <a16:creationId xmlns:a16="http://schemas.microsoft.com/office/drawing/2014/main" id="{7463BBC3-1C14-D819-1248-8E84BB3C6592}"/>
                </a:ext>
              </a:extLst>
            </p:cNvPr>
            <p:cNvSpPr txBox="1">
              <a:spLocks/>
            </p:cNvSpPr>
            <p:nvPr/>
          </p:nvSpPr>
          <p:spPr>
            <a:xfrm>
              <a:off x="6876305" y="4091439"/>
              <a:ext cx="5113440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dirty="0">
                  <a:solidFill>
                    <a:schemeClr val="bg1"/>
                  </a:solidFill>
                </a:rPr>
                <a:t>من خلال النظر دائمًا إلى السماء</a:t>
              </a:r>
              <a:endParaRPr kumimoji="0" lang="ar-LB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grpSp>
        <p:nvGrpSpPr>
          <p:cNvPr id="3" name="Red Answer">
            <a:extLst>
              <a:ext uri="{FF2B5EF4-FFF2-40B4-BE49-F238E27FC236}">
                <a16:creationId xmlns:a16="http://schemas.microsoft.com/office/drawing/2014/main" id="{7750C8D6-7D20-2421-07E8-1B1089DD6007}"/>
              </a:ext>
            </a:extLst>
          </p:cNvPr>
          <p:cNvGrpSpPr/>
          <p:nvPr/>
        </p:nvGrpSpPr>
        <p:grpSpPr>
          <a:xfrm>
            <a:off x="25983" y="4091438"/>
            <a:ext cx="6024986" cy="1330232"/>
            <a:chOff x="25983" y="4091438"/>
            <a:chExt cx="6024986" cy="1330232"/>
          </a:xfrm>
        </p:grpSpPr>
        <p:sp>
          <p:nvSpPr>
            <p:cNvPr id="4" name="red box">
              <a:extLst>
                <a:ext uri="{FF2B5EF4-FFF2-40B4-BE49-F238E27FC236}">
                  <a16:creationId xmlns:a16="http://schemas.microsoft.com/office/drawing/2014/main" id="{14BF3F40-5C0D-FF8A-C473-F61B94F845FE}"/>
                </a:ext>
              </a:extLst>
            </p:cNvPr>
            <p:cNvSpPr/>
            <p:nvPr/>
          </p:nvSpPr>
          <p:spPr>
            <a:xfrm>
              <a:off x="25983" y="4096107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E21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riangle">
              <a:extLst>
                <a:ext uri="{FF2B5EF4-FFF2-40B4-BE49-F238E27FC236}">
                  <a16:creationId xmlns:a16="http://schemas.microsoft.com/office/drawing/2014/main" id="{D2D17DE7-CD6C-4AF5-0B69-C9EAFD5CDD1F}"/>
                </a:ext>
              </a:extLst>
            </p:cNvPr>
            <p:cNvSpPr/>
            <p:nvPr/>
          </p:nvSpPr>
          <p:spPr>
            <a:xfrm>
              <a:off x="309372" y="4529423"/>
              <a:ext cx="437554" cy="50686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#sl-pollanswer(0)">
              <a:extLst>
                <a:ext uri="{FF2B5EF4-FFF2-40B4-BE49-F238E27FC236}">
                  <a16:creationId xmlns:a16="http://schemas.microsoft.com/office/drawing/2014/main" id="{894950E0-A304-CCB0-3B2C-C8590C98321F}"/>
                </a:ext>
              </a:extLst>
            </p:cNvPr>
            <p:cNvSpPr txBox="1">
              <a:spLocks/>
            </p:cNvSpPr>
            <p:nvPr/>
          </p:nvSpPr>
          <p:spPr>
            <a:xfrm>
              <a:off x="682751" y="4091438"/>
              <a:ext cx="5213980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dirty="0">
                  <a:solidFill>
                    <a:schemeClr val="bg1"/>
                  </a:solidFill>
                </a:rPr>
                <a:t>من خلال الثقة بحكمة الله وعدم الاعتماد فقط على حكمتنا</a:t>
              </a:r>
              <a:endParaRPr kumimoji="0" lang="de-DE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sp>
        <p:nvSpPr>
          <p:cNvPr id="7" name="question container">
            <a:extLst>
              <a:ext uri="{FF2B5EF4-FFF2-40B4-BE49-F238E27FC236}">
                <a16:creationId xmlns:a16="http://schemas.microsoft.com/office/drawing/2014/main" id="{A60BC403-E065-BBB3-C0CB-56D3808E458B}"/>
              </a:ext>
            </a:extLst>
          </p:cNvPr>
          <p:cNvSpPr/>
          <p:nvPr/>
        </p:nvSpPr>
        <p:spPr>
          <a:xfrm>
            <a:off x="0" y="0"/>
            <a:ext cx="12192000" cy="100965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#sl-pollquestion()">
            <a:extLst>
              <a:ext uri="{FF2B5EF4-FFF2-40B4-BE49-F238E27FC236}">
                <a16:creationId xmlns:a16="http://schemas.microsoft.com/office/drawing/2014/main" id="{4F56940E-AA2B-B287-4A57-109762A22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84" y="0"/>
            <a:ext cx="12166016" cy="1014319"/>
          </a:xfrm>
        </p:spPr>
        <p:txBody>
          <a:bodyPr>
            <a:normAutofit/>
          </a:bodyPr>
          <a:lstStyle/>
          <a:p>
            <a:pPr algn="ctr"/>
            <a:r>
              <a:rPr lang="ar-SA" sz="4800" b="1" dirty="0">
                <a:solidFill>
                  <a:srgbClr val="000000"/>
                </a:solidFill>
                <a:latin typeface="Andalus" panose="02020603050405020304" pitchFamily="18" charset="-78"/>
                <a:cs typeface="+mn-cs"/>
              </a:rPr>
              <a:t>كيف يمكننا تطبيق مفهوم "النظر إلى الأعلى" في حياتنا؟</a:t>
            </a:r>
            <a:endParaRPr lang="de-DE" sz="4800" b="1" dirty="0">
              <a:latin typeface="Andalus" panose="02020603050405020304" pitchFamily="18" charset="-78"/>
              <a:cs typeface="+mn-cs"/>
            </a:endParaRPr>
          </a:p>
        </p:txBody>
      </p:sp>
      <p:grpSp>
        <p:nvGrpSpPr>
          <p:cNvPr id="17" name="Timer">
            <a:extLst>
              <a:ext uri="{FF2B5EF4-FFF2-40B4-BE49-F238E27FC236}">
                <a16:creationId xmlns:a16="http://schemas.microsoft.com/office/drawing/2014/main" id="{275529F5-AC0F-2497-B946-E3746E071886}"/>
              </a:ext>
            </a:extLst>
          </p:cNvPr>
          <p:cNvGrpSpPr/>
          <p:nvPr/>
        </p:nvGrpSpPr>
        <p:grpSpPr>
          <a:xfrm>
            <a:off x="433042" y="1626570"/>
            <a:ext cx="2435016" cy="1513853"/>
            <a:chOff x="9853919" y="1976970"/>
            <a:chExt cx="1624012" cy="1009650"/>
          </a:xfrm>
        </p:grpSpPr>
        <p:sp>
          <p:nvSpPr>
            <p:cNvPr id="14" name="container-time">
              <a:extLst>
                <a:ext uri="{FF2B5EF4-FFF2-40B4-BE49-F238E27FC236}">
                  <a16:creationId xmlns:a16="http://schemas.microsoft.com/office/drawing/2014/main" id="{1053B2B1-B84A-2296-725B-C6DD85A11AEA}"/>
                </a:ext>
              </a:extLst>
            </p:cNvPr>
            <p:cNvSpPr/>
            <p:nvPr/>
          </p:nvSpPr>
          <p:spPr>
            <a:xfrm>
              <a:off x="10161100" y="1976970"/>
              <a:ext cx="1009650" cy="1009650"/>
            </a:xfrm>
            <a:prstGeom prst="ellipse">
              <a:avLst/>
            </a:prstGeom>
            <a:solidFill>
              <a:srgbClr val="854C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#sl-countdown()">
              <a:extLst>
                <a:ext uri="{FF2B5EF4-FFF2-40B4-BE49-F238E27FC236}">
                  <a16:creationId xmlns:a16="http://schemas.microsoft.com/office/drawing/2014/main" id="{A69FD0BD-44DC-E730-3929-C83C7926DB90}"/>
                </a:ext>
              </a:extLst>
            </p:cNvPr>
            <p:cNvSpPr txBox="1"/>
            <p:nvPr/>
          </p:nvSpPr>
          <p:spPr>
            <a:xfrm>
              <a:off x="9853919" y="2179353"/>
              <a:ext cx="1624012" cy="6158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sz="5400" b="1" dirty="0">
                  <a:solidFill>
                    <a:prstClr val="black"/>
                  </a:solidFill>
                  <a:latin typeface="Calibri Light" panose="020F0302020204030204" pitchFamily="34" charset="0"/>
                </a:rPr>
                <a:t>٣</a:t>
              </a:r>
              <a:endParaRPr lang="ar-LB" sz="5400" b="1" dirty="0">
                <a:solidFill>
                  <a:prstClr val="black"/>
                </a:solidFill>
                <a:latin typeface="Calibri Light" panose="020F0302020204030204" pitchFamily="34" charset="0"/>
              </a:endParaRPr>
            </a:p>
          </p:txBody>
        </p:sp>
      </p:grpSp>
      <p:sp>
        <p:nvSpPr>
          <p:cNvPr id="27" name="Oval 26">
            <a:extLst>
              <a:ext uri="{FF2B5EF4-FFF2-40B4-BE49-F238E27FC236}">
                <a16:creationId xmlns:a16="http://schemas.microsoft.com/office/drawing/2014/main" id="{4C5545E9-C0DC-C7F7-5337-C63C8BCF3CB0}"/>
              </a:ext>
            </a:extLst>
          </p:cNvPr>
          <p:cNvSpPr/>
          <p:nvPr/>
        </p:nvSpPr>
        <p:spPr>
          <a:xfrm>
            <a:off x="58023" y="4123304"/>
            <a:ext cx="6050969" cy="1325562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group of arrows pointing up&#10;&#10;AI-generated content may be incorrect.">
            <a:extLst>
              <a:ext uri="{FF2B5EF4-FFF2-40B4-BE49-F238E27FC236}">
                <a16:creationId xmlns:a16="http://schemas.microsoft.com/office/drawing/2014/main" id="{2DCB73B8-4B2B-9BCC-B33C-D491744A28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22" b="19329"/>
          <a:stretch/>
        </p:blipFill>
        <p:spPr>
          <a:xfrm>
            <a:off x="4113298" y="1010896"/>
            <a:ext cx="3875341" cy="31075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09389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7B31DE5-AB09-9F1B-39C1-41BC921F7F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logo" descr="Ein Bild, das Objekt, Uhr, Monitor enthält.&#10;&#10;Automatisch generierte Beschreibung">
            <a:extLst>
              <a:ext uri="{FF2B5EF4-FFF2-40B4-BE49-F238E27FC236}">
                <a16:creationId xmlns:a16="http://schemas.microsoft.com/office/drawing/2014/main" id="{DE22BD76-4453-C7DC-1B28-148D8C4B88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521" y="161614"/>
            <a:ext cx="903237" cy="172750"/>
          </a:xfrm>
          <a:prstGeom prst="rect">
            <a:avLst/>
          </a:prstGeom>
        </p:spPr>
      </p:pic>
      <p:grpSp>
        <p:nvGrpSpPr>
          <p:cNvPr id="13" name="Green Answer">
            <a:extLst>
              <a:ext uri="{FF2B5EF4-FFF2-40B4-BE49-F238E27FC236}">
                <a16:creationId xmlns:a16="http://schemas.microsoft.com/office/drawing/2014/main" id="{F1D0F110-0EE3-256B-76F5-1BBA6C6AEC43}"/>
              </a:ext>
            </a:extLst>
          </p:cNvPr>
          <p:cNvGrpSpPr/>
          <p:nvPr/>
        </p:nvGrpSpPr>
        <p:grpSpPr>
          <a:xfrm>
            <a:off x="6141032" y="5500572"/>
            <a:ext cx="6024985" cy="1325564"/>
            <a:chOff x="6141032" y="5500572"/>
            <a:chExt cx="6024985" cy="1325564"/>
          </a:xfrm>
        </p:grpSpPr>
        <p:sp>
          <p:nvSpPr>
            <p:cNvPr id="6" name="green box">
              <a:extLst>
                <a:ext uri="{FF2B5EF4-FFF2-40B4-BE49-F238E27FC236}">
                  <a16:creationId xmlns:a16="http://schemas.microsoft.com/office/drawing/2014/main" id="{6744821C-5F4C-E46D-2EC4-6D93FE351BB2}"/>
                </a:ext>
              </a:extLst>
            </p:cNvPr>
            <p:cNvSpPr/>
            <p:nvPr/>
          </p:nvSpPr>
          <p:spPr>
            <a:xfrm>
              <a:off x="6141032" y="5500572"/>
              <a:ext cx="6024985" cy="1325563"/>
            </a:xfrm>
            <a:prstGeom prst="roundRect">
              <a:avLst>
                <a:gd name="adj" fmla="val 0"/>
              </a:avLst>
            </a:prstGeom>
            <a:solidFill>
              <a:srgbClr val="288F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">
              <a:extLst>
                <a:ext uri="{FF2B5EF4-FFF2-40B4-BE49-F238E27FC236}">
                  <a16:creationId xmlns:a16="http://schemas.microsoft.com/office/drawing/2014/main" id="{520FCA52-77E3-E6C0-E385-A0FC11E73072}"/>
                </a:ext>
              </a:extLst>
            </p:cNvPr>
            <p:cNvSpPr/>
            <p:nvPr/>
          </p:nvSpPr>
          <p:spPr>
            <a:xfrm>
              <a:off x="6431381" y="5940676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#sl-pollanswer(3)">
              <a:extLst>
                <a:ext uri="{FF2B5EF4-FFF2-40B4-BE49-F238E27FC236}">
                  <a16:creationId xmlns:a16="http://schemas.microsoft.com/office/drawing/2014/main" id="{AAD70100-13A8-9443-842D-F9C5FA533EC8}"/>
                </a:ext>
              </a:extLst>
            </p:cNvPr>
            <p:cNvSpPr txBox="1">
              <a:spLocks/>
            </p:cNvSpPr>
            <p:nvPr/>
          </p:nvSpPr>
          <p:spPr>
            <a:xfrm>
              <a:off x="6898339" y="5532438"/>
              <a:ext cx="5113439" cy="129369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dirty="0">
                  <a:solidFill>
                    <a:schemeClr val="bg1"/>
                  </a:solidFill>
                </a:rPr>
                <a:t>يمكنني أن أتعلم من أخطائي</a:t>
              </a:r>
              <a:endPara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grpSp>
        <p:nvGrpSpPr>
          <p:cNvPr id="9" name="Yellow Answer">
            <a:extLst>
              <a:ext uri="{FF2B5EF4-FFF2-40B4-BE49-F238E27FC236}">
                <a16:creationId xmlns:a16="http://schemas.microsoft.com/office/drawing/2014/main" id="{688E757F-08AA-83D0-A69E-E1C56703753B}"/>
              </a:ext>
            </a:extLst>
          </p:cNvPr>
          <p:cNvGrpSpPr/>
          <p:nvPr/>
        </p:nvGrpSpPr>
        <p:grpSpPr>
          <a:xfrm>
            <a:off x="25983" y="5500573"/>
            <a:ext cx="6024986" cy="1325563"/>
            <a:chOff x="25983" y="5500573"/>
            <a:chExt cx="6024986" cy="1325563"/>
          </a:xfrm>
        </p:grpSpPr>
        <p:sp>
          <p:nvSpPr>
            <p:cNvPr id="8" name="yellow box">
              <a:extLst>
                <a:ext uri="{FF2B5EF4-FFF2-40B4-BE49-F238E27FC236}">
                  <a16:creationId xmlns:a16="http://schemas.microsoft.com/office/drawing/2014/main" id="{3826A362-71FB-D08D-C6DD-A1CF35D3DB80}"/>
                </a:ext>
              </a:extLst>
            </p:cNvPr>
            <p:cNvSpPr/>
            <p:nvPr/>
          </p:nvSpPr>
          <p:spPr>
            <a:xfrm>
              <a:off x="25983" y="5500573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D89E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circle">
              <a:extLst>
                <a:ext uri="{FF2B5EF4-FFF2-40B4-BE49-F238E27FC236}">
                  <a16:creationId xmlns:a16="http://schemas.microsoft.com/office/drawing/2014/main" id="{D695D0E3-5A19-B322-BE4B-DA6F71828074}"/>
                </a:ext>
              </a:extLst>
            </p:cNvPr>
            <p:cNvSpPr/>
            <p:nvPr/>
          </p:nvSpPr>
          <p:spPr>
            <a:xfrm>
              <a:off x="287080" y="5920615"/>
              <a:ext cx="482138" cy="4821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#sl-pollanswer(2)">
              <a:extLst>
                <a:ext uri="{FF2B5EF4-FFF2-40B4-BE49-F238E27FC236}">
                  <a16:creationId xmlns:a16="http://schemas.microsoft.com/office/drawing/2014/main" id="{764F4A14-B4D2-3170-95F1-B0346BE4D841}"/>
                </a:ext>
              </a:extLst>
            </p:cNvPr>
            <p:cNvSpPr txBox="1">
              <a:spLocks/>
            </p:cNvSpPr>
            <p:nvPr/>
          </p:nvSpPr>
          <p:spPr>
            <a:xfrm>
              <a:off x="738094" y="5532438"/>
              <a:ext cx="5191687" cy="129369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dirty="0">
                  <a:solidFill>
                    <a:schemeClr val="bg1"/>
                  </a:solidFill>
                </a:rPr>
                <a:t>الجميع أفضل مني</a:t>
              </a:r>
              <a:endPara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grpSp>
        <p:nvGrpSpPr>
          <p:cNvPr id="5" name="Blue Answer">
            <a:extLst>
              <a:ext uri="{FF2B5EF4-FFF2-40B4-BE49-F238E27FC236}">
                <a16:creationId xmlns:a16="http://schemas.microsoft.com/office/drawing/2014/main" id="{CD1D000B-5F3A-C3C1-7980-FA05BF723CF0}"/>
              </a:ext>
            </a:extLst>
          </p:cNvPr>
          <p:cNvGrpSpPr/>
          <p:nvPr/>
        </p:nvGrpSpPr>
        <p:grpSpPr>
          <a:xfrm>
            <a:off x="6141032" y="4091439"/>
            <a:ext cx="6024986" cy="1325563"/>
            <a:chOff x="6141032" y="4091439"/>
            <a:chExt cx="6024986" cy="1325563"/>
          </a:xfrm>
        </p:grpSpPr>
        <p:sp>
          <p:nvSpPr>
            <p:cNvPr id="10" name="blue box">
              <a:extLst>
                <a:ext uri="{FF2B5EF4-FFF2-40B4-BE49-F238E27FC236}">
                  <a16:creationId xmlns:a16="http://schemas.microsoft.com/office/drawing/2014/main" id="{2986C73B-D281-0786-455B-94DFD0BD803F}"/>
                </a:ext>
              </a:extLst>
            </p:cNvPr>
            <p:cNvSpPr/>
            <p:nvPr/>
          </p:nvSpPr>
          <p:spPr>
            <a:xfrm>
              <a:off x="6141032" y="4091439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1A6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turned rectangle">
              <a:extLst>
                <a:ext uri="{FF2B5EF4-FFF2-40B4-BE49-F238E27FC236}">
                  <a16:creationId xmlns:a16="http://schemas.microsoft.com/office/drawing/2014/main" id="{71FE7FCA-8917-0347-B673-63EEBECAC460}"/>
                </a:ext>
              </a:extLst>
            </p:cNvPr>
            <p:cNvSpPr/>
            <p:nvPr/>
          </p:nvSpPr>
          <p:spPr>
            <a:xfrm rot="2700000">
              <a:off x="6437373" y="4561677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#sl-pollanswer(1)">
              <a:extLst>
                <a:ext uri="{FF2B5EF4-FFF2-40B4-BE49-F238E27FC236}">
                  <a16:creationId xmlns:a16="http://schemas.microsoft.com/office/drawing/2014/main" id="{F2D612DB-9D9E-1F48-BD6D-2AEEB64B3C2C}"/>
                </a:ext>
              </a:extLst>
            </p:cNvPr>
            <p:cNvSpPr txBox="1">
              <a:spLocks/>
            </p:cNvSpPr>
            <p:nvPr/>
          </p:nvSpPr>
          <p:spPr>
            <a:xfrm>
              <a:off x="6876305" y="4091439"/>
              <a:ext cx="5113440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dirty="0">
                  <a:solidFill>
                    <a:schemeClr val="bg1"/>
                  </a:solidFill>
                </a:rPr>
                <a:t>أنا دائمًا أفسد الأمور</a:t>
              </a:r>
              <a:endParaRPr kumimoji="0" lang="ar-LB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grpSp>
        <p:nvGrpSpPr>
          <p:cNvPr id="3" name="Red Answer">
            <a:extLst>
              <a:ext uri="{FF2B5EF4-FFF2-40B4-BE49-F238E27FC236}">
                <a16:creationId xmlns:a16="http://schemas.microsoft.com/office/drawing/2014/main" id="{BCB01335-43A8-4C35-71F2-91290257A91D}"/>
              </a:ext>
            </a:extLst>
          </p:cNvPr>
          <p:cNvGrpSpPr/>
          <p:nvPr/>
        </p:nvGrpSpPr>
        <p:grpSpPr>
          <a:xfrm>
            <a:off x="25983" y="4091438"/>
            <a:ext cx="6024986" cy="1330232"/>
            <a:chOff x="25983" y="4091438"/>
            <a:chExt cx="6024986" cy="1330232"/>
          </a:xfrm>
        </p:grpSpPr>
        <p:sp>
          <p:nvSpPr>
            <p:cNvPr id="4" name="red box">
              <a:extLst>
                <a:ext uri="{FF2B5EF4-FFF2-40B4-BE49-F238E27FC236}">
                  <a16:creationId xmlns:a16="http://schemas.microsoft.com/office/drawing/2014/main" id="{A76FF198-C193-B21C-9581-AA75AFFAE1BA}"/>
                </a:ext>
              </a:extLst>
            </p:cNvPr>
            <p:cNvSpPr/>
            <p:nvPr/>
          </p:nvSpPr>
          <p:spPr>
            <a:xfrm>
              <a:off x="25983" y="4096107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E21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riangle">
              <a:extLst>
                <a:ext uri="{FF2B5EF4-FFF2-40B4-BE49-F238E27FC236}">
                  <a16:creationId xmlns:a16="http://schemas.microsoft.com/office/drawing/2014/main" id="{57A34139-5EA9-637B-7408-ABE1ECC69078}"/>
                </a:ext>
              </a:extLst>
            </p:cNvPr>
            <p:cNvSpPr/>
            <p:nvPr/>
          </p:nvSpPr>
          <p:spPr>
            <a:xfrm>
              <a:off x="309372" y="4529423"/>
              <a:ext cx="437554" cy="50686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#sl-pollanswer(0)">
              <a:extLst>
                <a:ext uri="{FF2B5EF4-FFF2-40B4-BE49-F238E27FC236}">
                  <a16:creationId xmlns:a16="http://schemas.microsoft.com/office/drawing/2014/main" id="{8DEBC425-602B-0F04-1E07-BA228B10A0CD}"/>
                </a:ext>
              </a:extLst>
            </p:cNvPr>
            <p:cNvSpPr txBox="1">
              <a:spLocks/>
            </p:cNvSpPr>
            <p:nvPr/>
          </p:nvSpPr>
          <p:spPr>
            <a:xfrm>
              <a:off x="682751" y="4091438"/>
              <a:ext cx="5213980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dirty="0">
                  <a:solidFill>
                    <a:schemeClr val="bg1"/>
                  </a:solidFill>
                </a:rPr>
                <a:t>يجب أن أستسلم الآن</a:t>
              </a:r>
              <a:endParaRPr kumimoji="0" lang="de-DE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sp>
        <p:nvSpPr>
          <p:cNvPr id="7" name="question container">
            <a:extLst>
              <a:ext uri="{FF2B5EF4-FFF2-40B4-BE49-F238E27FC236}">
                <a16:creationId xmlns:a16="http://schemas.microsoft.com/office/drawing/2014/main" id="{F87D438D-66D8-C77E-4678-634298CC429E}"/>
              </a:ext>
            </a:extLst>
          </p:cNvPr>
          <p:cNvSpPr/>
          <p:nvPr/>
        </p:nvSpPr>
        <p:spPr>
          <a:xfrm>
            <a:off x="0" y="0"/>
            <a:ext cx="12192000" cy="100965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#sl-pollquestion()">
            <a:extLst>
              <a:ext uri="{FF2B5EF4-FFF2-40B4-BE49-F238E27FC236}">
                <a16:creationId xmlns:a16="http://schemas.microsoft.com/office/drawing/2014/main" id="{9C2390F8-A0AF-8B05-B185-3B287F083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84" y="0"/>
            <a:ext cx="12166016" cy="1014319"/>
          </a:xfrm>
        </p:spPr>
        <p:txBody>
          <a:bodyPr>
            <a:normAutofit/>
          </a:bodyPr>
          <a:lstStyle/>
          <a:p>
            <a:pPr algn="ctr"/>
            <a:r>
              <a:rPr lang="ar-SA" sz="4800" b="1" dirty="0">
                <a:solidFill>
                  <a:srgbClr val="000000"/>
                </a:solidFill>
                <a:latin typeface="Andalus" panose="02020603050405020304" pitchFamily="18" charset="-78"/>
                <a:cs typeface="+mn-cs"/>
              </a:rPr>
              <a:t>أي من هذه العبارات يعد مثالًا على التفكير الإيجابي؟</a:t>
            </a:r>
            <a:endParaRPr lang="de-DE" sz="4800" b="1" dirty="0">
              <a:latin typeface="Andalus" panose="02020603050405020304" pitchFamily="18" charset="-78"/>
              <a:cs typeface="+mn-cs"/>
            </a:endParaRPr>
          </a:p>
        </p:txBody>
      </p:sp>
      <p:grpSp>
        <p:nvGrpSpPr>
          <p:cNvPr id="17" name="Timer">
            <a:extLst>
              <a:ext uri="{FF2B5EF4-FFF2-40B4-BE49-F238E27FC236}">
                <a16:creationId xmlns:a16="http://schemas.microsoft.com/office/drawing/2014/main" id="{B7FF7ABC-83CF-EA8C-DEEC-C44D648DCE3B}"/>
              </a:ext>
            </a:extLst>
          </p:cNvPr>
          <p:cNvGrpSpPr/>
          <p:nvPr/>
        </p:nvGrpSpPr>
        <p:grpSpPr>
          <a:xfrm>
            <a:off x="433042" y="1626570"/>
            <a:ext cx="2435016" cy="1513853"/>
            <a:chOff x="9853919" y="1976970"/>
            <a:chExt cx="1624012" cy="1009650"/>
          </a:xfrm>
        </p:grpSpPr>
        <p:sp>
          <p:nvSpPr>
            <p:cNvPr id="14" name="container-time">
              <a:extLst>
                <a:ext uri="{FF2B5EF4-FFF2-40B4-BE49-F238E27FC236}">
                  <a16:creationId xmlns:a16="http://schemas.microsoft.com/office/drawing/2014/main" id="{C81597EA-25F9-74F6-E1BD-D1B3EA21FEBF}"/>
                </a:ext>
              </a:extLst>
            </p:cNvPr>
            <p:cNvSpPr/>
            <p:nvPr/>
          </p:nvSpPr>
          <p:spPr>
            <a:xfrm>
              <a:off x="10161100" y="1976970"/>
              <a:ext cx="1009650" cy="1009650"/>
            </a:xfrm>
            <a:prstGeom prst="ellipse">
              <a:avLst/>
            </a:prstGeom>
            <a:solidFill>
              <a:srgbClr val="854C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#sl-countdown()">
              <a:extLst>
                <a:ext uri="{FF2B5EF4-FFF2-40B4-BE49-F238E27FC236}">
                  <a16:creationId xmlns:a16="http://schemas.microsoft.com/office/drawing/2014/main" id="{121DA777-0ABF-2BB6-1A43-039ED35A722E}"/>
                </a:ext>
              </a:extLst>
            </p:cNvPr>
            <p:cNvSpPr txBox="1"/>
            <p:nvPr/>
          </p:nvSpPr>
          <p:spPr>
            <a:xfrm>
              <a:off x="9853919" y="2179353"/>
              <a:ext cx="1624012" cy="6158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sz="5400" b="1" dirty="0">
                  <a:solidFill>
                    <a:prstClr val="black"/>
                  </a:solidFill>
                  <a:latin typeface="Calibri Light" panose="020F0302020204030204" pitchFamily="34" charset="0"/>
                </a:rPr>
                <a:t>٤</a:t>
              </a:r>
              <a:endParaRPr lang="ar-LB" sz="5400" b="1" dirty="0">
                <a:solidFill>
                  <a:prstClr val="black"/>
                </a:solidFill>
                <a:latin typeface="Calibri Light" panose="020F0302020204030204" pitchFamily="34" charset="0"/>
              </a:endParaRPr>
            </a:p>
          </p:txBody>
        </p:sp>
      </p:grpSp>
      <p:pic>
        <p:nvPicPr>
          <p:cNvPr id="15" name="Picture 14" descr="A colorful drawing of a human brain&#10;&#10;AI-generated content may be incorrect.">
            <a:extLst>
              <a:ext uri="{FF2B5EF4-FFF2-40B4-BE49-F238E27FC236}">
                <a16:creationId xmlns:a16="http://schemas.microsoft.com/office/drawing/2014/main" id="{B734BA06-9F5E-FEDB-49B6-479D9F3996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70" b="10000"/>
          <a:stretch/>
        </p:blipFill>
        <p:spPr>
          <a:xfrm>
            <a:off x="4535814" y="1015044"/>
            <a:ext cx="3147134" cy="31129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01469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1CF6431-0871-6118-9CA8-29E4E1B4C3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logo" descr="Ein Bild, das Objekt, Uhr, Monitor enthält.&#10;&#10;Automatisch generierte Beschreibung">
            <a:extLst>
              <a:ext uri="{FF2B5EF4-FFF2-40B4-BE49-F238E27FC236}">
                <a16:creationId xmlns:a16="http://schemas.microsoft.com/office/drawing/2014/main" id="{2E9D9BCE-EC5F-1167-5B3B-36CF2067C9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521" y="161614"/>
            <a:ext cx="903237" cy="172750"/>
          </a:xfrm>
          <a:prstGeom prst="rect">
            <a:avLst/>
          </a:prstGeom>
        </p:spPr>
      </p:pic>
      <p:grpSp>
        <p:nvGrpSpPr>
          <p:cNvPr id="13" name="Green Answer">
            <a:extLst>
              <a:ext uri="{FF2B5EF4-FFF2-40B4-BE49-F238E27FC236}">
                <a16:creationId xmlns:a16="http://schemas.microsoft.com/office/drawing/2014/main" id="{19645910-4011-B241-E7E3-81771CBA8C3D}"/>
              </a:ext>
            </a:extLst>
          </p:cNvPr>
          <p:cNvGrpSpPr/>
          <p:nvPr/>
        </p:nvGrpSpPr>
        <p:grpSpPr>
          <a:xfrm>
            <a:off x="6141032" y="5500572"/>
            <a:ext cx="6024985" cy="1325564"/>
            <a:chOff x="6141032" y="5500572"/>
            <a:chExt cx="6024985" cy="1325564"/>
          </a:xfrm>
        </p:grpSpPr>
        <p:sp>
          <p:nvSpPr>
            <p:cNvPr id="6" name="green box">
              <a:extLst>
                <a:ext uri="{FF2B5EF4-FFF2-40B4-BE49-F238E27FC236}">
                  <a16:creationId xmlns:a16="http://schemas.microsoft.com/office/drawing/2014/main" id="{9F09109E-118A-6890-F517-9309A6DC7440}"/>
                </a:ext>
              </a:extLst>
            </p:cNvPr>
            <p:cNvSpPr/>
            <p:nvPr/>
          </p:nvSpPr>
          <p:spPr>
            <a:xfrm>
              <a:off x="6141032" y="5500572"/>
              <a:ext cx="6024985" cy="1325563"/>
            </a:xfrm>
            <a:prstGeom prst="roundRect">
              <a:avLst>
                <a:gd name="adj" fmla="val 0"/>
              </a:avLst>
            </a:prstGeom>
            <a:solidFill>
              <a:srgbClr val="288F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">
              <a:extLst>
                <a:ext uri="{FF2B5EF4-FFF2-40B4-BE49-F238E27FC236}">
                  <a16:creationId xmlns:a16="http://schemas.microsoft.com/office/drawing/2014/main" id="{FC207BA9-D383-7227-2197-BA9C08AB0A69}"/>
                </a:ext>
              </a:extLst>
            </p:cNvPr>
            <p:cNvSpPr/>
            <p:nvPr/>
          </p:nvSpPr>
          <p:spPr>
            <a:xfrm>
              <a:off x="6431381" y="5940676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#sl-pollanswer(3)">
              <a:extLst>
                <a:ext uri="{FF2B5EF4-FFF2-40B4-BE49-F238E27FC236}">
                  <a16:creationId xmlns:a16="http://schemas.microsoft.com/office/drawing/2014/main" id="{EB553C3C-5740-C1B7-5F98-4E29E8481597}"/>
                </a:ext>
              </a:extLst>
            </p:cNvPr>
            <p:cNvSpPr txBox="1">
              <a:spLocks/>
            </p:cNvSpPr>
            <p:nvPr/>
          </p:nvSpPr>
          <p:spPr>
            <a:xfrm>
              <a:off x="6898339" y="5532438"/>
              <a:ext cx="5113439" cy="129369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dirty="0">
                  <a:solidFill>
                    <a:schemeClr val="bg1"/>
                  </a:solidFill>
                </a:rPr>
                <a:t>يمكنني أن أتعلم من أخطائي</a:t>
              </a:r>
              <a:endPara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grpSp>
        <p:nvGrpSpPr>
          <p:cNvPr id="9" name="Yellow Answer">
            <a:extLst>
              <a:ext uri="{FF2B5EF4-FFF2-40B4-BE49-F238E27FC236}">
                <a16:creationId xmlns:a16="http://schemas.microsoft.com/office/drawing/2014/main" id="{4DD2B633-B074-876E-034A-AB678AD42B0A}"/>
              </a:ext>
            </a:extLst>
          </p:cNvPr>
          <p:cNvGrpSpPr/>
          <p:nvPr/>
        </p:nvGrpSpPr>
        <p:grpSpPr>
          <a:xfrm>
            <a:off x="25983" y="5500573"/>
            <a:ext cx="6024986" cy="1325563"/>
            <a:chOff x="25983" y="5500573"/>
            <a:chExt cx="6024986" cy="1325563"/>
          </a:xfrm>
        </p:grpSpPr>
        <p:sp>
          <p:nvSpPr>
            <p:cNvPr id="8" name="yellow box">
              <a:extLst>
                <a:ext uri="{FF2B5EF4-FFF2-40B4-BE49-F238E27FC236}">
                  <a16:creationId xmlns:a16="http://schemas.microsoft.com/office/drawing/2014/main" id="{70E1613C-9DD5-646F-E233-0E4A9D3DEF22}"/>
                </a:ext>
              </a:extLst>
            </p:cNvPr>
            <p:cNvSpPr/>
            <p:nvPr/>
          </p:nvSpPr>
          <p:spPr>
            <a:xfrm>
              <a:off x="25983" y="5500573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D89E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circle">
              <a:extLst>
                <a:ext uri="{FF2B5EF4-FFF2-40B4-BE49-F238E27FC236}">
                  <a16:creationId xmlns:a16="http://schemas.microsoft.com/office/drawing/2014/main" id="{A82C5BD5-2E12-BE42-1098-7B0641466E29}"/>
                </a:ext>
              </a:extLst>
            </p:cNvPr>
            <p:cNvSpPr/>
            <p:nvPr/>
          </p:nvSpPr>
          <p:spPr>
            <a:xfrm>
              <a:off x="287080" y="5920615"/>
              <a:ext cx="482138" cy="4821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#sl-pollanswer(2)">
              <a:extLst>
                <a:ext uri="{FF2B5EF4-FFF2-40B4-BE49-F238E27FC236}">
                  <a16:creationId xmlns:a16="http://schemas.microsoft.com/office/drawing/2014/main" id="{20737E8E-F18E-5FA6-31C7-11DB826B3A7F}"/>
                </a:ext>
              </a:extLst>
            </p:cNvPr>
            <p:cNvSpPr txBox="1">
              <a:spLocks/>
            </p:cNvSpPr>
            <p:nvPr/>
          </p:nvSpPr>
          <p:spPr>
            <a:xfrm>
              <a:off x="738094" y="5532438"/>
              <a:ext cx="5191687" cy="129369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dirty="0">
                  <a:solidFill>
                    <a:schemeClr val="bg1"/>
                  </a:solidFill>
                </a:rPr>
                <a:t>الجميع أفضل مني</a:t>
              </a:r>
              <a:endPara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grpSp>
        <p:nvGrpSpPr>
          <p:cNvPr id="5" name="Blue Answer">
            <a:extLst>
              <a:ext uri="{FF2B5EF4-FFF2-40B4-BE49-F238E27FC236}">
                <a16:creationId xmlns:a16="http://schemas.microsoft.com/office/drawing/2014/main" id="{F4A8DFF3-5715-EF55-9006-E713B1F9C233}"/>
              </a:ext>
            </a:extLst>
          </p:cNvPr>
          <p:cNvGrpSpPr/>
          <p:nvPr/>
        </p:nvGrpSpPr>
        <p:grpSpPr>
          <a:xfrm>
            <a:off x="6141032" y="4091439"/>
            <a:ext cx="6024986" cy="1325563"/>
            <a:chOff x="6141032" y="4091439"/>
            <a:chExt cx="6024986" cy="1325563"/>
          </a:xfrm>
        </p:grpSpPr>
        <p:sp>
          <p:nvSpPr>
            <p:cNvPr id="10" name="blue box">
              <a:extLst>
                <a:ext uri="{FF2B5EF4-FFF2-40B4-BE49-F238E27FC236}">
                  <a16:creationId xmlns:a16="http://schemas.microsoft.com/office/drawing/2014/main" id="{961CD3CE-E4A3-E0C2-C3E3-33FB967841B3}"/>
                </a:ext>
              </a:extLst>
            </p:cNvPr>
            <p:cNvSpPr/>
            <p:nvPr/>
          </p:nvSpPr>
          <p:spPr>
            <a:xfrm>
              <a:off x="6141032" y="4091439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1A6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turned rectangle">
              <a:extLst>
                <a:ext uri="{FF2B5EF4-FFF2-40B4-BE49-F238E27FC236}">
                  <a16:creationId xmlns:a16="http://schemas.microsoft.com/office/drawing/2014/main" id="{62BC7635-512E-5EB5-3099-FAFA39E34EB6}"/>
                </a:ext>
              </a:extLst>
            </p:cNvPr>
            <p:cNvSpPr/>
            <p:nvPr/>
          </p:nvSpPr>
          <p:spPr>
            <a:xfrm rot="2700000">
              <a:off x="6437373" y="4561677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#sl-pollanswer(1)">
              <a:extLst>
                <a:ext uri="{FF2B5EF4-FFF2-40B4-BE49-F238E27FC236}">
                  <a16:creationId xmlns:a16="http://schemas.microsoft.com/office/drawing/2014/main" id="{76FB8114-7CDE-1009-1C1C-26DDF56EAF26}"/>
                </a:ext>
              </a:extLst>
            </p:cNvPr>
            <p:cNvSpPr txBox="1">
              <a:spLocks/>
            </p:cNvSpPr>
            <p:nvPr/>
          </p:nvSpPr>
          <p:spPr>
            <a:xfrm>
              <a:off x="6876305" y="4091439"/>
              <a:ext cx="5113440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dirty="0">
                  <a:solidFill>
                    <a:schemeClr val="bg1"/>
                  </a:solidFill>
                </a:rPr>
                <a:t>أنا دائمًا أفسد الأمور</a:t>
              </a:r>
              <a:endParaRPr kumimoji="0" lang="ar-LB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grpSp>
        <p:nvGrpSpPr>
          <p:cNvPr id="3" name="Red Answer">
            <a:extLst>
              <a:ext uri="{FF2B5EF4-FFF2-40B4-BE49-F238E27FC236}">
                <a16:creationId xmlns:a16="http://schemas.microsoft.com/office/drawing/2014/main" id="{2B29DEB7-9392-24C0-1D52-932CFED03784}"/>
              </a:ext>
            </a:extLst>
          </p:cNvPr>
          <p:cNvGrpSpPr/>
          <p:nvPr/>
        </p:nvGrpSpPr>
        <p:grpSpPr>
          <a:xfrm>
            <a:off x="25983" y="4091438"/>
            <a:ext cx="6024986" cy="1330232"/>
            <a:chOff x="25983" y="4091438"/>
            <a:chExt cx="6024986" cy="1330232"/>
          </a:xfrm>
        </p:grpSpPr>
        <p:sp>
          <p:nvSpPr>
            <p:cNvPr id="4" name="red box">
              <a:extLst>
                <a:ext uri="{FF2B5EF4-FFF2-40B4-BE49-F238E27FC236}">
                  <a16:creationId xmlns:a16="http://schemas.microsoft.com/office/drawing/2014/main" id="{CE24C60B-4815-97D9-4D0F-9C7F2BB44CAE}"/>
                </a:ext>
              </a:extLst>
            </p:cNvPr>
            <p:cNvSpPr/>
            <p:nvPr/>
          </p:nvSpPr>
          <p:spPr>
            <a:xfrm>
              <a:off x="25983" y="4096107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E21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riangle">
              <a:extLst>
                <a:ext uri="{FF2B5EF4-FFF2-40B4-BE49-F238E27FC236}">
                  <a16:creationId xmlns:a16="http://schemas.microsoft.com/office/drawing/2014/main" id="{1028D695-FC27-E7D2-BCAF-3B482324D01E}"/>
                </a:ext>
              </a:extLst>
            </p:cNvPr>
            <p:cNvSpPr/>
            <p:nvPr/>
          </p:nvSpPr>
          <p:spPr>
            <a:xfrm>
              <a:off x="309372" y="4529423"/>
              <a:ext cx="437554" cy="50686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#sl-pollanswer(0)">
              <a:extLst>
                <a:ext uri="{FF2B5EF4-FFF2-40B4-BE49-F238E27FC236}">
                  <a16:creationId xmlns:a16="http://schemas.microsoft.com/office/drawing/2014/main" id="{4A993411-BA91-8840-C968-A8BBC331CD39}"/>
                </a:ext>
              </a:extLst>
            </p:cNvPr>
            <p:cNvSpPr txBox="1">
              <a:spLocks/>
            </p:cNvSpPr>
            <p:nvPr/>
          </p:nvSpPr>
          <p:spPr>
            <a:xfrm>
              <a:off x="682751" y="4091438"/>
              <a:ext cx="5213980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dirty="0">
                  <a:solidFill>
                    <a:schemeClr val="bg1"/>
                  </a:solidFill>
                </a:rPr>
                <a:t>يجب أن أستسلم الآن</a:t>
              </a:r>
              <a:endParaRPr kumimoji="0" lang="de-DE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sp>
        <p:nvSpPr>
          <p:cNvPr id="7" name="question container">
            <a:extLst>
              <a:ext uri="{FF2B5EF4-FFF2-40B4-BE49-F238E27FC236}">
                <a16:creationId xmlns:a16="http://schemas.microsoft.com/office/drawing/2014/main" id="{5AF603FA-0092-4A65-A847-A0BD2A39DE44}"/>
              </a:ext>
            </a:extLst>
          </p:cNvPr>
          <p:cNvSpPr/>
          <p:nvPr/>
        </p:nvSpPr>
        <p:spPr>
          <a:xfrm>
            <a:off x="0" y="0"/>
            <a:ext cx="12192000" cy="100965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#sl-pollquestion()">
            <a:extLst>
              <a:ext uri="{FF2B5EF4-FFF2-40B4-BE49-F238E27FC236}">
                <a16:creationId xmlns:a16="http://schemas.microsoft.com/office/drawing/2014/main" id="{EE5392CF-7355-D7B2-7296-AF4C1CF77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84" y="0"/>
            <a:ext cx="12166016" cy="1014319"/>
          </a:xfrm>
        </p:spPr>
        <p:txBody>
          <a:bodyPr>
            <a:normAutofit/>
          </a:bodyPr>
          <a:lstStyle/>
          <a:p>
            <a:pPr algn="ctr"/>
            <a:r>
              <a:rPr lang="ar-SA" sz="4800" b="1" dirty="0">
                <a:solidFill>
                  <a:srgbClr val="000000"/>
                </a:solidFill>
                <a:latin typeface="Andalus" panose="02020603050405020304" pitchFamily="18" charset="-78"/>
                <a:cs typeface="+mn-cs"/>
              </a:rPr>
              <a:t>أي من هذه العبارات يعد مثالًا على التفكير الإيجابي؟</a:t>
            </a:r>
            <a:endParaRPr lang="de-DE" sz="4800" b="1" dirty="0">
              <a:latin typeface="Andalus" panose="02020603050405020304" pitchFamily="18" charset="-78"/>
              <a:cs typeface="+mn-cs"/>
            </a:endParaRPr>
          </a:p>
        </p:txBody>
      </p:sp>
      <p:grpSp>
        <p:nvGrpSpPr>
          <p:cNvPr id="17" name="Timer">
            <a:extLst>
              <a:ext uri="{FF2B5EF4-FFF2-40B4-BE49-F238E27FC236}">
                <a16:creationId xmlns:a16="http://schemas.microsoft.com/office/drawing/2014/main" id="{1C0A29DE-3D35-5156-6418-906D6E6D3405}"/>
              </a:ext>
            </a:extLst>
          </p:cNvPr>
          <p:cNvGrpSpPr/>
          <p:nvPr/>
        </p:nvGrpSpPr>
        <p:grpSpPr>
          <a:xfrm>
            <a:off x="433042" y="1626570"/>
            <a:ext cx="2435016" cy="1513853"/>
            <a:chOff x="9853919" y="1976970"/>
            <a:chExt cx="1624012" cy="1009650"/>
          </a:xfrm>
        </p:grpSpPr>
        <p:sp>
          <p:nvSpPr>
            <p:cNvPr id="14" name="container-time">
              <a:extLst>
                <a:ext uri="{FF2B5EF4-FFF2-40B4-BE49-F238E27FC236}">
                  <a16:creationId xmlns:a16="http://schemas.microsoft.com/office/drawing/2014/main" id="{AB368AB8-5272-BDD1-CE61-B0043CC75AE4}"/>
                </a:ext>
              </a:extLst>
            </p:cNvPr>
            <p:cNvSpPr/>
            <p:nvPr/>
          </p:nvSpPr>
          <p:spPr>
            <a:xfrm>
              <a:off x="10161100" y="1976970"/>
              <a:ext cx="1009650" cy="1009650"/>
            </a:xfrm>
            <a:prstGeom prst="ellipse">
              <a:avLst/>
            </a:prstGeom>
            <a:solidFill>
              <a:srgbClr val="854C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#sl-countdown()">
              <a:extLst>
                <a:ext uri="{FF2B5EF4-FFF2-40B4-BE49-F238E27FC236}">
                  <a16:creationId xmlns:a16="http://schemas.microsoft.com/office/drawing/2014/main" id="{8042EE80-84F1-05CD-FD06-F6F08238E1AF}"/>
                </a:ext>
              </a:extLst>
            </p:cNvPr>
            <p:cNvSpPr txBox="1"/>
            <p:nvPr/>
          </p:nvSpPr>
          <p:spPr>
            <a:xfrm>
              <a:off x="9853919" y="2179353"/>
              <a:ext cx="1624012" cy="6158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sz="5400" b="1" dirty="0">
                  <a:solidFill>
                    <a:prstClr val="black"/>
                  </a:solidFill>
                  <a:latin typeface="Calibri Light" panose="020F0302020204030204" pitchFamily="34" charset="0"/>
                </a:rPr>
                <a:t>٤</a:t>
              </a:r>
              <a:endParaRPr lang="ar-LB" sz="5400" b="1" dirty="0">
                <a:solidFill>
                  <a:prstClr val="black"/>
                </a:solidFill>
                <a:latin typeface="Calibri Light" panose="020F0302020204030204" pitchFamily="34" charset="0"/>
              </a:endParaRPr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A0EC255D-9289-5F6C-0069-543306C326CA}"/>
              </a:ext>
            </a:extLst>
          </p:cNvPr>
          <p:cNvSpPr/>
          <p:nvPr/>
        </p:nvSpPr>
        <p:spPr>
          <a:xfrm>
            <a:off x="6213089" y="5473931"/>
            <a:ext cx="6050969" cy="1325562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 colorful drawing of a human brain&#10;&#10;AI-generated content may be incorrect.">
            <a:extLst>
              <a:ext uri="{FF2B5EF4-FFF2-40B4-BE49-F238E27FC236}">
                <a16:creationId xmlns:a16="http://schemas.microsoft.com/office/drawing/2014/main" id="{7D8C12BC-EB5F-2AA4-F72A-A5F1F5B16A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70" b="10000"/>
          <a:stretch/>
        </p:blipFill>
        <p:spPr>
          <a:xfrm>
            <a:off x="4535814" y="1015044"/>
            <a:ext cx="3147134" cy="31129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0133014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Lesson 4 - Knowing your Body[20230511091507290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ACTION" val="AutoStart"/>
  <p:tag name="SLIDELIZARD_POLLTEMPLATEID" val="5f2d430953a9432925c617cf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ACTION" val="AutoStart"/>
  <p:tag name="SLIDELIZARD_POLLTEMPLATEID" val="5f2d430953a9432925c617cf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ACTION" val="AutoStart"/>
  <p:tag name="SLIDELIZARD_POLLTEMPLATEID" val="5f2d430953a9432925c617cf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ACTION" val="AutoStart"/>
  <p:tag name="SLIDELIZARD_POLLTEMPLATEID" val="5f2d430953a9432925c617cf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ACTION" val="AutoStart"/>
  <p:tag name="SLIDELIZARD_POLLTEMPLATEID" val="5f2d430953a9432925c617cf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ACTION" val="AutoStart"/>
  <p:tag name="SLIDELIZARD_POLLTEMPLATEID" val="5f2d430953a9432925c617cf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ACTION" val="AutoStart"/>
  <p:tag name="SLIDELIZARD_POLLTEMPLATEID" val="5f2d430953a9432925c617cf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ACTION" val="AutoStart"/>
  <p:tag name="SLIDELIZARD_POLLTEMPLATEID" val="5f2d430953a9432925c617cf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ACTION" val="AutoStart"/>
  <p:tag name="SLIDELIZARD_POLLTEMPLATEID" val="5f2d430953a9432925c617cf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ACTION" val="AutoStart"/>
  <p:tag name="SLIDELIZARD_POLLTEMPLATEID" val="5f2d430953a9432925c617cf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TYPE" val="ctBarBox"/>
  <p:tag name="ARS_CHARTPARA_DATAFORMAT" val="ltNumberValue"/>
  <p:tag name="ARS_CHARTPARA_SHOWTIME" val="csStop"/>
  <p:tag name="ARS_CHARTPARA_NUMBERDEC" val="0"/>
  <p:tag name="ARS_CHARTPARA_DATAPERCENTBASE" val="crResponse"/>
  <p:tag name="ARS_CHARTPARA_PERCENTDEC" val="2"/>
  <p:tag name="ARS_CHARTPARA_SHOW3D" val="0"/>
  <p:tag name="ARS_CHARTPARA_SHOWWINDOW" val="0"/>
  <p:tag name="ARS_CHARTPOINTWIDTH" val="0.5"/>
  <p:tag name="ARS_CHARTSHOWITEMTEXT" val="0"/>
  <p:tag name="ARS_CHARTPARA_TEXTCHARTSPACEORLINE" val="0"/>
  <p:tag name="ARS_CHARTPARA_TEXTCHARTTYPEBYLINE" val="0"/>
  <p:tag name="ARS_CHARTPARA_CHARTVALUEISVOTEDCOUNT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ACTION" val="AutoStart"/>
  <p:tag name="SLIDELIZARD_POLLTEMPLATEID" val="5f2d430953a9432925c617cf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ACTION" val="AutoStart"/>
  <p:tag name="SLIDELIZARD_POLLTEMPLATEID" val="5f2d430953a9432925c617cf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ACTION" val="AutoStart"/>
  <p:tag name="SLIDELIZARD_POLLTEMPLATEID" val="5f2d430953a9432925c617cf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ACTION" val="AutoStart"/>
  <p:tag name="SLIDELIZARD_POLLTEMPLATEID" val="5f2d430953a9432925c617cf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ACTION" val="AutoStart"/>
  <p:tag name="SLIDELIZARD_POLLTEMPLATEID" val="5f2d430953a9432925c617cf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ACTION" val="AutoStart"/>
  <p:tag name="SLIDELIZARD_POLLTEMPLATEID" val="5f2d430953a9432925c617cf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ACTION" val="AutoStart"/>
  <p:tag name="SLIDELIZARD_POLLTEMPLATEID" val="5f2d430953a9432925c617cf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ACTION" val="AutoStart"/>
  <p:tag name="SLIDELIZARD_POLLTEMPLATEID" val="5f2d430953a9432925c617cf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ACTION" val="AutoStart"/>
  <p:tag name="SLIDELIZARD_POLLTEMPLATEID" val="5f2d430953a9432925c617cf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ACTION" val="AutoStart"/>
  <p:tag name="SLIDELIZARD_POLLTEMPLATEID" val="5f2d430953a9432925c617cf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ACTION" val="AutoStart"/>
  <p:tag name="SLIDELIZARD_POLLTEMPLATEID" val="5f2d430953a9432925c617cf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ACTION" val="AutoStart"/>
  <p:tag name="SLIDELIZARD_POLLTEMPLATEID" val="5f2d430953a9432925c617cf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ACTION" val="AutoStart"/>
  <p:tag name="SLIDELIZARD_POLLTEMPLATEID" val="5f2d430953a9432925c617cf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ACTION" val="AutoStart"/>
  <p:tag name="SLIDELIZARD_POLLTEMPLATEID" val="5f2d430953a9432925c617cf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ACTION" val="AutoStart"/>
  <p:tag name="SLIDELIZARD_POLLTEMPLATEID" val="5f2d430953a9432925c617cf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ACTION" val="AutoStart"/>
  <p:tag name="SLIDELIZARD_POLLTEMPLATEID" val="5f2d430953a9432925c617cf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ACTION" val="AutoStart"/>
  <p:tag name="SLIDELIZARD_POLLTEMPLATEID" val="5f2d430953a9432925c617cf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ACTION" val="AutoStart"/>
  <p:tag name="SLIDELIZARD_POLLTEMPLATEID" val="5f2d430953a9432925c617cf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ACTION" val="AutoStart"/>
  <p:tag name="SLIDELIZARD_POLLTEMPLATEID" val="5f2d430953a9432925c617cf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ACTION" val="AutoStart"/>
  <p:tag name="SLIDELIZARD_POLLTEMPLATEID" val="5f2d430953a9432925c617cf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ACTION" val="AutoStart"/>
  <p:tag name="SLIDELIZARD_POLLTEMPLATEID" val="5f2d430953a9432925c617cf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ACTION" val="AutoStart"/>
  <p:tag name="SLIDELIZARD_POLLTEMPLATEID" val="5f2d430953a9432925c617cf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ACTION" val="AutoStart"/>
  <p:tag name="SLIDELIZARD_POLLTEMPLATEID" val="5f2d430953a9432925c617cf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ACTION" val="AutoStart"/>
  <p:tag name="SLIDELIZARD_POLLTEMPLATEID" val="5f2d430953a9432925c617cf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ACTION" val="AutoStart"/>
  <p:tag name="SLIDELIZARD_POLLTEMPLATEID" val="5f2d430953a9432925c617cf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ACTION" val="AutoStart"/>
  <p:tag name="SLIDELIZARD_POLLTEMPLATEID" val="5f2d430953a9432925c617cf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ACTION" val="AutoStart"/>
  <p:tag name="SLIDELIZARD_POLLTEMPLATEID" val="5f2d430953a9432925c617cf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ACTION" val="AutoStart"/>
  <p:tag name="SLIDELIZARD_POLLTEMPLATEID" val="5f2d430953a9432925c617cf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ACTION" val="AutoStart"/>
  <p:tag name="SLIDELIZARD_POLLTEMPLATEID" val="5f2d430953a9432925c617cf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ACTION" val="AutoStart"/>
  <p:tag name="SLIDELIZARD_POLLTEMPLATEID" val="5f2d430953a9432925c617cf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ACTION" val="AutoStart"/>
  <p:tag name="SLIDELIZARD_POLLTEMPLATEID" val="5f2d430953a9432925c617cf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ACTION" val="AutoStart"/>
  <p:tag name="SLIDELIZARD_POLLTEMPLATEID" val="5f2d430953a9432925c617cf"/>
</p:tagLst>
</file>

<file path=ppt/theme/theme1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6114</TotalTime>
  <Words>1123</Words>
  <Application>Microsoft Office PowerPoint</Application>
  <PresentationFormat>Widescreen</PresentationFormat>
  <Paragraphs>253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Calibri Light</vt:lpstr>
      <vt:lpstr>GE Dinar Two</vt:lpstr>
      <vt:lpstr>Arial</vt:lpstr>
      <vt:lpstr>Calibri</vt:lpstr>
      <vt:lpstr>Andalus</vt:lpstr>
      <vt:lpstr>2_Office Theme</vt:lpstr>
      <vt:lpstr>Office</vt:lpstr>
      <vt:lpstr>PowerPoint Presentation</vt:lpstr>
      <vt:lpstr>لماذا يرى الناس نفس الموقف بشكل مختلف؟</vt:lpstr>
      <vt:lpstr>لماذا يرى الناس نفس الموقف بشكل مختلف؟</vt:lpstr>
      <vt:lpstr>ما الدرس الرئيسي من قصة لارا وجواد؟</vt:lpstr>
      <vt:lpstr>ما الدرس الرئيسي من قصة لارا وجواد؟</vt:lpstr>
      <vt:lpstr>كيف يمكننا تطبيق مفهوم "النظر إلى الأعلى" في حياتنا؟</vt:lpstr>
      <vt:lpstr>كيف يمكننا تطبيق مفهوم "النظر إلى الأعلى" في حياتنا؟</vt:lpstr>
      <vt:lpstr>أي من هذه العبارات يعد مثالًا على التفكير الإيجابي؟</vt:lpstr>
      <vt:lpstr>أي من هذه العبارات يعد مثالًا على التفكير الإيجابي؟</vt:lpstr>
      <vt:lpstr>ما الدرس المستفاد من قصة إبراهيم؟</vt:lpstr>
      <vt:lpstr>ما الدرس المستفاد من قصة إبراهيم؟</vt:lpstr>
      <vt:lpstr>ما علامة الصديق الجيد؟</vt:lpstr>
      <vt:lpstr>ما علامة الصديق الجيد؟</vt:lpstr>
      <vt:lpstr>ما الذي علمتنا إياه قصة شدرخ وميشخ وعبدنغو؟</vt:lpstr>
      <vt:lpstr>ما الذي علمتنا إياه قصة شدرخ وميشخ وعبدنغو؟</vt:lpstr>
      <vt:lpstr>كيف يمكنك مقاومة ضغط الفردي السلبي؟</vt:lpstr>
      <vt:lpstr>كيف يمكنك مقاومة ضغط الفردي السلبي؟</vt:lpstr>
      <vt:lpstr>لماذا العمل الجماعي مهم؟</vt:lpstr>
      <vt:lpstr>لماذا العمل الجماعي مهم؟</vt:lpstr>
      <vt:lpstr>ما الذي علمتنا إياه قصة الرجل المشلول وأصدقائه؟</vt:lpstr>
      <vt:lpstr>ما الذي علمتنا إياه قصة الرجل المشلول وأصدقائه؟</vt:lpstr>
      <vt:lpstr>أي هرمون مسؤول عن التغيرات التي تحدث عند الأولاد خلال سن البلوغ؟</vt:lpstr>
      <vt:lpstr>أي هرمون مسؤول عن التغيرات التي تحدث عند الأولاد خلال سن البلوغ؟</vt:lpstr>
      <vt:lpstr>أي من هذه العادات غير صحية؟</vt:lpstr>
      <vt:lpstr>أي من هذه العادات غير صحية؟</vt:lpstr>
      <vt:lpstr>ماذا يقول الكتاب المقدس عن أجسادنا؟</vt:lpstr>
      <vt:lpstr>ماذا يقول الكتاب المقدس عن أجسادنا؟</vt:lpstr>
      <vt:lpstr>أي من هذه الطرق صحية للتعامل مع المشاعر؟</vt:lpstr>
      <vt:lpstr>أي من هذه الطرق صحية للتعامل مع المشاعر؟</vt:lpstr>
      <vt:lpstr>ماذا يمكننا أن نتعلم من مزامير داود؟</vt:lpstr>
      <vt:lpstr>ماذا يمكننا أن نتعلم من مزامير داود؟</vt:lpstr>
      <vt:lpstr>ما هي الخطوة الأولى للتغلب على الإدمان؟</vt:lpstr>
      <vt:lpstr>ما هي الخطوة الأولى للتغلب على الإدمان؟</vt:lpstr>
      <vt:lpstr>من أين يجب أن تأتي ثقتنا؟</vt:lpstr>
      <vt:lpstr>من أين يجب أن تأتي ثقتنا؟</vt:lpstr>
      <vt:lpstr>ماذا يمثل البيت المبني على الصخر؟</vt:lpstr>
      <vt:lpstr>ماذا يمثل البيت المبني على الصخر؟</vt:lpstr>
      <vt:lpstr>ما هي أفضل طريقة لاكتشاف المهنة المناسبة لك؟</vt:lpstr>
      <vt:lpstr>ما هي أفضل طريقة لاكتشاف المهنة المناسبة لك؟</vt:lpstr>
      <vt:lpstr>ما هي أفضل طريقة لتحقيق الهدف؟</vt:lpstr>
      <vt:lpstr>ما هي أفضل طريقة لتحقيق الهدف؟</vt:lpstr>
      <vt:lpstr>أي من هذه الأهداف يعد هدفًا ذكيًا (SMART)؟</vt:lpstr>
      <vt:lpstr>أي من هذه الأهداف يعد هدفًا ذكيًا (SMART)؟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roy maalouly</cp:lastModifiedBy>
  <cp:revision>351</cp:revision>
  <dcterms:created xsi:type="dcterms:W3CDTF">2023-02-28T11:58:31Z</dcterms:created>
  <dcterms:modified xsi:type="dcterms:W3CDTF">2025-03-13T07:28:32Z</dcterms:modified>
</cp:coreProperties>
</file>